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309" r:id="rId2"/>
    <p:sldId id="310" r:id="rId3"/>
    <p:sldId id="314" r:id="rId4"/>
    <p:sldId id="313" r:id="rId5"/>
    <p:sldId id="315" r:id="rId6"/>
  </p:sldIdLst>
  <p:sldSz cx="24384000" cy="13716000"/>
  <p:notesSz cx="6858000" cy="9144000"/>
  <p:defaultTextStyle>
    <a:lvl1pPr defTabSz="825500">
      <a:defRPr sz="5000" cap="all">
        <a:solidFill>
          <a:srgbClr val="FFFFFF"/>
        </a:solidFill>
        <a:latin typeface="+mj-lt"/>
        <a:ea typeface="+mj-ea"/>
        <a:cs typeface="+mj-cs"/>
        <a:sym typeface="Lato Black"/>
      </a:defRPr>
    </a:lvl1pPr>
    <a:lvl2pPr indent="228600" defTabSz="825500">
      <a:defRPr sz="5000" cap="all">
        <a:solidFill>
          <a:srgbClr val="FFFFFF"/>
        </a:solidFill>
        <a:latin typeface="+mj-lt"/>
        <a:ea typeface="+mj-ea"/>
        <a:cs typeface="+mj-cs"/>
        <a:sym typeface="Lato Black"/>
      </a:defRPr>
    </a:lvl2pPr>
    <a:lvl3pPr indent="457200" defTabSz="825500">
      <a:defRPr sz="5000" cap="all">
        <a:solidFill>
          <a:srgbClr val="FFFFFF"/>
        </a:solidFill>
        <a:latin typeface="+mj-lt"/>
        <a:ea typeface="+mj-ea"/>
        <a:cs typeface="+mj-cs"/>
        <a:sym typeface="Lato Black"/>
      </a:defRPr>
    </a:lvl3pPr>
    <a:lvl4pPr indent="685800" defTabSz="825500">
      <a:defRPr sz="5000" cap="all">
        <a:solidFill>
          <a:srgbClr val="FFFFFF"/>
        </a:solidFill>
        <a:latin typeface="+mj-lt"/>
        <a:ea typeface="+mj-ea"/>
        <a:cs typeface="+mj-cs"/>
        <a:sym typeface="Lato Black"/>
      </a:defRPr>
    </a:lvl4pPr>
    <a:lvl5pPr indent="914400" defTabSz="825500">
      <a:defRPr sz="5000" cap="all">
        <a:solidFill>
          <a:srgbClr val="FFFFFF"/>
        </a:solidFill>
        <a:latin typeface="+mj-lt"/>
        <a:ea typeface="+mj-ea"/>
        <a:cs typeface="+mj-cs"/>
        <a:sym typeface="Lato Black"/>
      </a:defRPr>
    </a:lvl5pPr>
    <a:lvl6pPr indent="1143000" defTabSz="825500">
      <a:defRPr sz="5000" cap="all">
        <a:solidFill>
          <a:srgbClr val="FFFFFF"/>
        </a:solidFill>
        <a:latin typeface="+mj-lt"/>
        <a:ea typeface="+mj-ea"/>
        <a:cs typeface="+mj-cs"/>
        <a:sym typeface="Lato Black"/>
      </a:defRPr>
    </a:lvl6pPr>
    <a:lvl7pPr indent="1371600" defTabSz="825500">
      <a:defRPr sz="5000" cap="all">
        <a:solidFill>
          <a:srgbClr val="FFFFFF"/>
        </a:solidFill>
        <a:latin typeface="+mj-lt"/>
        <a:ea typeface="+mj-ea"/>
        <a:cs typeface="+mj-cs"/>
        <a:sym typeface="Lato Black"/>
      </a:defRPr>
    </a:lvl7pPr>
    <a:lvl8pPr indent="1600200" defTabSz="825500">
      <a:defRPr sz="5000" cap="all">
        <a:solidFill>
          <a:srgbClr val="FFFFFF"/>
        </a:solidFill>
        <a:latin typeface="+mj-lt"/>
        <a:ea typeface="+mj-ea"/>
        <a:cs typeface="+mj-cs"/>
        <a:sym typeface="Lato Black"/>
      </a:defRPr>
    </a:lvl8pPr>
    <a:lvl9pPr indent="1828800" defTabSz="825500">
      <a:defRPr sz="5000" cap="all">
        <a:solidFill>
          <a:srgbClr val="FFFFFF"/>
        </a:solidFill>
        <a:latin typeface="+mj-lt"/>
        <a:ea typeface="+mj-ea"/>
        <a:cs typeface="+mj-cs"/>
        <a:sym typeface="Lato Black"/>
      </a:defRPr>
    </a:lvl9pPr>
  </p:defaultTextStyle>
  <p:extLst>
    <p:ext uri="{EFAFB233-063F-42B5-8137-9DF3F51BA10A}">
      <p15:sldGuideLst xmlns:p15="http://schemas.microsoft.com/office/powerpoint/2012/main">
        <p15:guide id="1" orient="horz" pos="4320" userDrawn="1">
          <p15:clr>
            <a:srgbClr val="A4A3A4"/>
          </p15:clr>
        </p15:guide>
        <p15:guide id="2" pos="76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D64"/>
    <a:srgbClr val="53585F"/>
    <a:srgbClr val="FFEF2C"/>
    <a:srgbClr val="9364FF"/>
    <a:srgbClr val="5AB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53585F"/>
        </a:fontRef>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DCDEE0"/>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Lato Bold"/>
          <a:ea typeface="Lato Bold"/>
          <a:cs typeface="Lato Bold"/>
        </a:font>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50000"/>
            </a:srgbClr>
          </a:solidFill>
        </a:fill>
      </a:tcStyle>
    </a:firstRow>
  </a:tblStyle>
  <a:tblStyle styleId="{D51ADE6A-740E-44AE-83CC-AE7238B6C88D}" styleName="">
    <a:tblBg/>
    <a:wholeTbl>
      <a:tcTxStyle b="off" i="off">
        <a:fontRef idx="minor">
          <a:srgbClr val="53585F"/>
        </a:fontRef>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25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Lato Bold"/>
          <a:ea typeface="Lato Bold"/>
          <a:cs typeface="Lato Bold"/>
        </a:font>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firstRow>
  </a:tblStyle>
  <a:tblStyle styleId="{4A9BC294-FFE2-49D5-8D69-9E1BD2C41BD5}" styleName="">
    <a:tblBg/>
    <a:wholeTbl>
      <a:tcTxStyle b="off" i="off">
        <a:fontRef idx="minor">
          <a:srgbClr val="53585F"/>
        </a:fontRef>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25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Lato Bold"/>
          <a:ea typeface="Lato Bold"/>
          <a:cs typeface="Lato Bold"/>
        </a:font>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firstRow>
  </a:tblStyle>
  <a:tblStyle styleId="{BBFC77FB-9ED0-4EC9-95AA-A1379042E648}" styleName="">
    <a:tblBg/>
    <a:wholeTbl>
      <a:tcTxStyle b="off" i="off">
        <a:fontRef idx="minor">
          <a:srgbClr val="53585F"/>
        </a:fontRef>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25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Lato Bold"/>
          <a:ea typeface="Lato Bold"/>
          <a:cs typeface="Lato Bold"/>
        </a:font>
        <a:srgbClr val="5358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94648"/>
  </p:normalViewPr>
  <p:slideViewPr>
    <p:cSldViewPr snapToGrid="0" snapToObjects="1" showGuides="1">
      <p:cViewPr varScale="1">
        <p:scale>
          <a:sx n="52" d="100"/>
          <a:sy n="52" d="100"/>
        </p:scale>
        <p:origin x="256" y="576"/>
      </p:cViewPr>
      <p:guideLst>
        <p:guide orient="horz" pos="4320"/>
        <p:guide pos="7657"/>
      </p:guideLst>
    </p:cSldViewPr>
  </p:slideViewPr>
  <p:notesTextViewPr>
    <p:cViewPr>
      <p:scale>
        <a:sx n="1" d="1"/>
        <a:sy n="1" d="1"/>
      </p:scale>
      <p:origin x="0" y="0"/>
    </p:cViewPr>
  </p:notesTextViewPr>
  <p:sorterViewPr>
    <p:cViewPr>
      <p:scale>
        <a:sx n="100" d="100"/>
        <a:sy n="100" d="100"/>
      </p:scale>
      <p:origin x="0" y="2376"/>
    </p:cViewPr>
  </p:sorterViewPr>
  <p:notesViewPr>
    <p:cSldViewPr snapToGrid="0" snapToObjects="1" showGuides="1">
      <p:cViewPr varScale="1">
        <p:scale>
          <a:sx n="64" d="100"/>
          <a:sy n="64" d="100"/>
        </p:scale>
        <p:origin x="-3221"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41351-B836-D14B-905F-16338A97B9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23B629-292D-8F4C-88A3-DACA4EA18F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DEEC8B-C72E-F945-A35F-B2BEC4451F5B}" type="datetimeFigureOut">
              <a:rPr lang="en-GB" smtClean="0"/>
              <a:t>03/06/2020</a:t>
            </a:fld>
            <a:endParaRPr lang="en-GB"/>
          </a:p>
        </p:txBody>
      </p:sp>
      <p:sp>
        <p:nvSpPr>
          <p:cNvPr id="4" name="Footer Placeholder 3">
            <a:extLst>
              <a:ext uri="{FF2B5EF4-FFF2-40B4-BE49-F238E27FC236}">
                <a16:creationId xmlns:a16="http://schemas.microsoft.com/office/drawing/2014/main" id="{5741B02D-9A5F-714D-A89E-CC517A2805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26CFEBF-491F-A64C-9C98-ACDC3B9212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C30BD-3CB7-5148-B686-F0D4D4D3F7D4}" type="slidenum">
              <a:rPr lang="en-GB" smtClean="0"/>
              <a:t>‹N°›</a:t>
            </a:fld>
            <a:endParaRPr lang="en-GB"/>
          </a:p>
        </p:txBody>
      </p:sp>
    </p:spTree>
    <p:extLst>
      <p:ext uri="{BB962C8B-B14F-4D97-AF65-F5344CB8AC3E}">
        <p14:creationId xmlns:p14="http://schemas.microsoft.com/office/powerpoint/2010/main" val="103371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2" name="Shape 34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46936908"/>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33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65A84F-C89E-C74F-8847-D1A8B4B1258B}"/>
              </a:ext>
            </a:extLst>
          </p:cNvPr>
          <p:cNvSpPr>
            <a:spLocks noGrp="1"/>
          </p:cNvSpPr>
          <p:nvPr>
            <p:ph type="title" hasCustomPrompt="1"/>
          </p:nvPr>
        </p:nvSpPr>
        <p:spPr>
          <a:xfrm>
            <a:off x="1188720" y="571835"/>
            <a:ext cx="21031200" cy="1129888"/>
          </a:xfrm>
          <a:prstGeom prst="rect">
            <a:avLst/>
          </a:prstGeom>
        </p:spPr>
        <p:txBody>
          <a:bodyPr anchor="t" anchorCtr="0"/>
          <a:lstStyle>
            <a:lvl1pPr>
              <a:defRPr>
                <a:solidFill>
                  <a:schemeClr val="bg2">
                    <a:lumMod val="75000"/>
                  </a:schemeClr>
                </a:solidFill>
              </a:defRPr>
            </a:lvl1pPr>
          </a:lstStyle>
          <a:p>
            <a:r>
              <a:rPr lang="en-US" dirty="0"/>
              <a:t>TITLE TEXT</a:t>
            </a:r>
            <a:endParaRPr lang="en-GB" dirty="0"/>
          </a:p>
        </p:txBody>
      </p:sp>
      <p:sp>
        <p:nvSpPr>
          <p:cNvPr id="10" name="Shape 6">
            <a:extLst>
              <a:ext uri="{FF2B5EF4-FFF2-40B4-BE49-F238E27FC236}">
                <a16:creationId xmlns:a16="http://schemas.microsoft.com/office/drawing/2014/main" id="{FF14931E-7D0E-7F4A-A8D4-E263623E1937}"/>
              </a:ext>
            </a:extLst>
          </p:cNvPr>
          <p:cNvSpPr/>
          <p:nvPr userDrawn="1"/>
        </p:nvSpPr>
        <p:spPr>
          <a:xfrm>
            <a:off x="7722" y="3381986"/>
            <a:ext cx="12184277" cy="45501"/>
          </a:xfrm>
          <a:prstGeom prst="line">
            <a:avLst/>
          </a:prstGeom>
          <a:ln w="38100">
            <a:solidFill>
              <a:srgbClr val="5ABBA7"/>
            </a:solidFill>
            <a:miter lim="400000"/>
          </a:ln>
        </p:spPr>
        <p:txBody>
          <a:bodyPr lIns="0" tIns="0" rIns="0" bIns="0" anchor="ctr"/>
          <a:lstStyle/>
          <a:p>
            <a:pPr lvl="0" algn="ctr">
              <a:defRPr sz="3200" cap="none">
                <a:solidFill>
                  <a:srgbClr val="000000"/>
                </a:solidFill>
                <a:latin typeface="Helvetica Light"/>
                <a:ea typeface="Helvetica Light"/>
                <a:cs typeface="Helvetica Light"/>
                <a:sym typeface="Helvetica Light"/>
              </a:defRPr>
            </a:pPr>
            <a:endParaRPr/>
          </a:p>
        </p:txBody>
      </p:sp>
      <p:sp>
        <p:nvSpPr>
          <p:cNvPr id="9" name="Text Placeholder 8">
            <a:extLst>
              <a:ext uri="{FF2B5EF4-FFF2-40B4-BE49-F238E27FC236}">
                <a16:creationId xmlns:a16="http://schemas.microsoft.com/office/drawing/2014/main" id="{BBB68166-DDED-844E-B26F-68EC1BA33572}"/>
              </a:ext>
            </a:extLst>
          </p:cNvPr>
          <p:cNvSpPr>
            <a:spLocks noGrp="1"/>
          </p:cNvSpPr>
          <p:nvPr>
            <p:ph type="body" sz="quarter" idx="10" hasCustomPrompt="1"/>
          </p:nvPr>
        </p:nvSpPr>
        <p:spPr>
          <a:xfrm>
            <a:off x="1188720" y="2147473"/>
            <a:ext cx="10102132" cy="834265"/>
          </a:xfrm>
        </p:spPr>
        <p:txBody>
          <a:bodyPr>
            <a:normAutofit/>
          </a:bodyPr>
          <a:lstStyle>
            <a:lvl1pPr>
              <a:defRPr sz="5000" i="1">
                <a:solidFill>
                  <a:schemeClr val="bg2">
                    <a:lumMod val="75000"/>
                  </a:schemeClr>
                </a:solidFill>
              </a:defRPr>
            </a:lvl1pPr>
          </a:lstStyle>
          <a:p>
            <a:pPr lvl="0"/>
            <a:r>
              <a:rPr lang="en-US" dirty="0"/>
              <a:t>Insert subtitle</a:t>
            </a:r>
            <a:endParaRPr lang="en-GB" dirty="0"/>
          </a:p>
        </p:txBody>
      </p:sp>
      <p:sp>
        <p:nvSpPr>
          <p:cNvPr id="8" name="Table Placeholder 7">
            <a:extLst>
              <a:ext uri="{FF2B5EF4-FFF2-40B4-BE49-F238E27FC236}">
                <a16:creationId xmlns:a16="http://schemas.microsoft.com/office/drawing/2014/main" id="{65BCE6DD-48BD-924F-908F-833A686B98C0}"/>
              </a:ext>
            </a:extLst>
          </p:cNvPr>
          <p:cNvSpPr>
            <a:spLocks noGrp="1"/>
          </p:cNvSpPr>
          <p:nvPr>
            <p:ph type="tbl" sz="quarter" idx="11"/>
          </p:nvPr>
        </p:nvSpPr>
        <p:spPr>
          <a:xfrm>
            <a:off x="1189038" y="4014788"/>
            <a:ext cx="19086512" cy="8818562"/>
          </a:xfrm>
        </p:spPr>
        <p:txBody>
          <a:bodyPr/>
          <a:lstStyle/>
          <a:p>
            <a:endParaRPr lang="en-GB" dirty="0"/>
          </a:p>
        </p:txBody>
      </p:sp>
    </p:spTree>
    <p:extLst>
      <p:ext uri="{BB962C8B-B14F-4D97-AF65-F5344CB8AC3E}">
        <p14:creationId xmlns:p14="http://schemas.microsoft.com/office/powerpoint/2010/main" val="19454031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Lis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65A84F-C89E-C74F-8847-D1A8B4B1258B}"/>
              </a:ext>
            </a:extLst>
          </p:cNvPr>
          <p:cNvSpPr>
            <a:spLocks noGrp="1"/>
          </p:cNvSpPr>
          <p:nvPr>
            <p:ph type="title" hasCustomPrompt="1"/>
          </p:nvPr>
        </p:nvSpPr>
        <p:spPr>
          <a:xfrm>
            <a:off x="1188720" y="571835"/>
            <a:ext cx="21031200" cy="1129888"/>
          </a:xfrm>
          <a:prstGeom prst="rect">
            <a:avLst/>
          </a:prstGeom>
        </p:spPr>
        <p:txBody>
          <a:bodyPr anchor="t" anchorCtr="0"/>
          <a:lstStyle>
            <a:lvl1pPr>
              <a:defRPr>
                <a:solidFill>
                  <a:schemeClr val="bg2">
                    <a:lumMod val="75000"/>
                  </a:schemeClr>
                </a:solidFill>
              </a:defRPr>
            </a:lvl1pPr>
          </a:lstStyle>
          <a:p>
            <a:r>
              <a:rPr lang="en-US" dirty="0"/>
              <a:t>TITLE TEXT</a:t>
            </a:r>
            <a:endParaRPr lang="en-GB" dirty="0"/>
          </a:p>
        </p:txBody>
      </p:sp>
      <p:sp>
        <p:nvSpPr>
          <p:cNvPr id="9" name="Text Placeholder 8">
            <a:extLst>
              <a:ext uri="{FF2B5EF4-FFF2-40B4-BE49-F238E27FC236}">
                <a16:creationId xmlns:a16="http://schemas.microsoft.com/office/drawing/2014/main" id="{BBB68166-DDED-844E-B26F-68EC1BA33572}"/>
              </a:ext>
            </a:extLst>
          </p:cNvPr>
          <p:cNvSpPr>
            <a:spLocks noGrp="1"/>
          </p:cNvSpPr>
          <p:nvPr>
            <p:ph type="body" sz="quarter" idx="10" hasCustomPrompt="1"/>
          </p:nvPr>
        </p:nvSpPr>
        <p:spPr>
          <a:xfrm>
            <a:off x="1188720" y="2147473"/>
            <a:ext cx="10102132" cy="834265"/>
          </a:xfrm>
        </p:spPr>
        <p:txBody>
          <a:bodyPr>
            <a:normAutofit/>
          </a:bodyPr>
          <a:lstStyle>
            <a:lvl1pPr>
              <a:defRPr sz="5000" i="1">
                <a:solidFill>
                  <a:schemeClr val="bg2">
                    <a:lumMod val="75000"/>
                  </a:schemeClr>
                </a:solidFill>
              </a:defRPr>
            </a:lvl1pPr>
          </a:lstStyle>
          <a:p>
            <a:pPr lvl="0"/>
            <a:r>
              <a:rPr lang="en-US" dirty="0"/>
              <a:t>Insert subtitle</a:t>
            </a:r>
            <a:endParaRPr lang="en-GB" dirty="0"/>
          </a:p>
        </p:txBody>
      </p:sp>
      <p:sp>
        <p:nvSpPr>
          <p:cNvPr id="7" name="Content Placeholder 6">
            <a:extLst>
              <a:ext uri="{FF2B5EF4-FFF2-40B4-BE49-F238E27FC236}">
                <a16:creationId xmlns:a16="http://schemas.microsoft.com/office/drawing/2014/main" id="{BA8C95F1-3EAD-DB4B-BFBD-D45CCC4BE229}"/>
              </a:ext>
            </a:extLst>
          </p:cNvPr>
          <p:cNvSpPr>
            <a:spLocks noGrp="1"/>
          </p:cNvSpPr>
          <p:nvPr>
            <p:ph sz="quarter" idx="11"/>
          </p:nvPr>
        </p:nvSpPr>
        <p:spPr>
          <a:xfrm>
            <a:off x="1189038" y="3816350"/>
            <a:ext cx="18013362" cy="9017000"/>
          </a:xfrm>
        </p:spPr>
        <p:txBody>
          <a:bodyPr wrap="square">
            <a:noAutofit/>
          </a:bodyPr>
          <a:lstStyle>
            <a:lvl1pPr marL="857250" indent="-857250">
              <a:buClr>
                <a:srgbClr val="5ABBA7"/>
              </a:buClr>
              <a:buFont typeface="Arial" panose="020B0604020202020204" pitchFamily="34" charset="0"/>
              <a:buChar char="•"/>
              <a:defRPr>
                <a:solidFill>
                  <a:schemeClr val="bg2">
                    <a:lumMod val="75000"/>
                  </a:schemeClr>
                </a:solidFill>
              </a:defRPr>
            </a:lvl1pPr>
            <a:lvl2pPr marL="1500188" indent="-769938">
              <a:buClr>
                <a:srgbClr val="5ABBA7"/>
              </a:buClr>
              <a:buFont typeface="Arial" panose="020B0604020202020204" pitchFamily="34" charset="0"/>
              <a:buChar char="•"/>
              <a:tabLst/>
              <a:defRPr>
                <a:solidFill>
                  <a:schemeClr val="bg2">
                    <a:lumMod val="75000"/>
                  </a:schemeClr>
                </a:solidFill>
              </a:defRPr>
            </a:lvl2pPr>
            <a:lvl3pPr marL="2232025" indent="-731838">
              <a:buClr>
                <a:srgbClr val="5ABBA7"/>
              </a:buClr>
              <a:buFont typeface="Arial" panose="020B0604020202020204" pitchFamily="34" charset="0"/>
              <a:buChar char="•"/>
              <a:tabLst/>
              <a:defRPr>
                <a:solidFill>
                  <a:schemeClr val="bg2">
                    <a:lumMod val="75000"/>
                  </a:schemeClr>
                </a:solidFill>
              </a:defRPr>
            </a:lvl3pPr>
            <a:lvl4pPr marL="2808288" indent="-461963">
              <a:buClr>
                <a:srgbClr val="5ABBA7"/>
              </a:buClr>
              <a:buFont typeface="Arial" panose="020B0604020202020204" pitchFamily="34" charset="0"/>
              <a:buChar char="•"/>
              <a:tabLst/>
              <a:defRPr>
                <a:solidFill>
                  <a:schemeClr val="bg2">
                    <a:lumMod val="75000"/>
                  </a:schemeClr>
                </a:solidFill>
              </a:defRPr>
            </a:lvl4pPr>
            <a:lvl5pPr marL="3424238" indent="-307975">
              <a:buClr>
                <a:srgbClr val="5ABBA7"/>
              </a:buClr>
              <a:buFont typeface="Arial" panose="020B0604020202020204" pitchFamily="34" charset="0"/>
              <a:buChar char="•"/>
              <a:tabLst/>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hape 6">
            <a:extLst>
              <a:ext uri="{FF2B5EF4-FFF2-40B4-BE49-F238E27FC236}">
                <a16:creationId xmlns:a16="http://schemas.microsoft.com/office/drawing/2014/main" id="{3CCDA7E6-AEA7-A244-83B8-A615D5A6A04A}"/>
              </a:ext>
            </a:extLst>
          </p:cNvPr>
          <p:cNvSpPr/>
          <p:nvPr userDrawn="1"/>
        </p:nvSpPr>
        <p:spPr>
          <a:xfrm>
            <a:off x="7722" y="3381986"/>
            <a:ext cx="12184277" cy="45501"/>
          </a:xfrm>
          <a:prstGeom prst="line">
            <a:avLst/>
          </a:prstGeom>
          <a:ln w="38100">
            <a:solidFill>
              <a:srgbClr val="5ABBA7"/>
            </a:solidFill>
            <a:miter lim="400000"/>
          </a:ln>
        </p:spPr>
        <p:txBody>
          <a:bodyPr lIns="0" tIns="0" rIns="0" bIns="0" anchor="ctr"/>
          <a:lstStyle/>
          <a:p>
            <a:pPr lvl="0" algn="ctr">
              <a:defRPr sz="3200" cap="none">
                <a:solidFill>
                  <a:srgbClr val="000000"/>
                </a:solidFill>
                <a:latin typeface="Helvetica Light"/>
                <a:ea typeface="Helvetica Light"/>
                <a:cs typeface="Helvetica Light"/>
                <a:sym typeface="Helvetica Light"/>
              </a:defRPr>
            </a:pPr>
            <a:endParaRPr/>
          </a:p>
        </p:txBody>
      </p:sp>
    </p:spTree>
    <p:extLst>
      <p:ext uri="{BB962C8B-B14F-4D97-AF65-F5344CB8AC3E}">
        <p14:creationId xmlns:p14="http://schemas.microsoft.com/office/powerpoint/2010/main" val="1190613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2">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4C12407E-D460-CD4A-9EEF-A71B9BC7B675}"/>
              </a:ext>
            </a:extLst>
          </p:cNvPr>
          <p:cNvSpPr/>
          <p:nvPr userDrawn="1"/>
        </p:nvSpPr>
        <p:spPr>
          <a:xfrm>
            <a:off x="7722" y="2507343"/>
            <a:ext cx="12184277" cy="35832"/>
          </a:xfrm>
          <a:prstGeom prst="line">
            <a:avLst/>
          </a:prstGeom>
          <a:ln w="38100">
            <a:solidFill>
              <a:srgbClr val="5ABBA7"/>
            </a:solidFill>
            <a:miter lim="400000"/>
          </a:ln>
        </p:spPr>
        <p:txBody>
          <a:bodyPr lIns="0" tIns="0" rIns="0" bIns="0" anchor="ctr"/>
          <a:lstStyle/>
          <a:p>
            <a:pPr lvl="0" algn="ctr">
              <a:defRPr sz="3200" cap="none">
                <a:solidFill>
                  <a:srgbClr val="000000"/>
                </a:solidFill>
                <a:latin typeface="Helvetica Light"/>
                <a:ea typeface="Helvetica Light"/>
                <a:cs typeface="Helvetica Light"/>
                <a:sym typeface="Helvetica Light"/>
              </a:defRPr>
            </a:pPr>
            <a:endParaRPr/>
          </a:p>
        </p:txBody>
      </p:sp>
      <p:sp>
        <p:nvSpPr>
          <p:cNvPr id="9" name="Text Placeholder 4">
            <a:extLst>
              <a:ext uri="{FF2B5EF4-FFF2-40B4-BE49-F238E27FC236}">
                <a16:creationId xmlns:a16="http://schemas.microsoft.com/office/drawing/2014/main" id="{3BBC9D5F-126F-C048-B42E-FA3709D97017}"/>
              </a:ext>
            </a:extLst>
          </p:cNvPr>
          <p:cNvSpPr>
            <a:spLocks noGrp="1"/>
          </p:cNvSpPr>
          <p:nvPr>
            <p:ph type="body" sz="quarter" idx="10" hasCustomPrompt="1"/>
          </p:nvPr>
        </p:nvSpPr>
        <p:spPr>
          <a:xfrm>
            <a:off x="1256766" y="3249751"/>
            <a:ext cx="16852900" cy="6369050"/>
          </a:xfrm>
        </p:spPr>
        <p:txBody>
          <a:bodyPr/>
          <a:lstStyle/>
          <a:p>
            <a:pPr lvl="0"/>
            <a:r>
              <a:rPr lang="en-US" dirty="0"/>
              <a:t>Body Text</a:t>
            </a:r>
            <a:endParaRPr lang="en-GB" dirty="0"/>
          </a:p>
        </p:txBody>
      </p:sp>
      <p:sp>
        <p:nvSpPr>
          <p:cNvPr id="10" name="Title 4">
            <a:extLst>
              <a:ext uri="{FF2B5EF4-FFF2-40B4-BE49-F238E27FC236}">
                <a16:creationId xmlns:a16="http://schemas.microsoft.com/office/drawing/2014/main" id="{1C9A18B1-F9CE-2D41-9100-574882E18808}"/>
              </a:ext>
            </a:extLst>
          </p:cNvPr>
          <p:cNvSpPr>
            <a:spLocks noGrp="1"/>
          </p:cNvSpPr>
          <p:nvPr>
            <p:ph type="title" hasCustomPrompt="1"/>
          </p:nvPr>
        </p:nvSpPr>
        <p:spPr>
          <a:xfrm>
            <a:off x="1188720" y="571835"/>
            <a:ext cx="21031200" cy="1129888"/>
          </a:xfrm>
          <a:prstGeom prst="rect">
            <a:avLst/>
          </a:prstGeom>
        </p:spPr>
        <p:txBody>
          <a:bodyPr anchor="t" anchorCtr="0"/>
          <a:lstStyle/>
          <a:p>
            <a:r>
              <a:rPr lang="en-US" dirty="0"/>
              <a:t>TITLE TEXT</a:t>
            </a:r>
            <a:endParaRPr lang="en-GB" dirty="0"/>
          </a:p>
        </p:txBody>
      </p:sp>
    </p:spTree>
    <p:extLst>
      <p:ext uri="{BB962C8B-B14F-4D97-AF65-F5344CB8AC3E}">
        <p14:creationId xmlns:p14="http://schemas.microsoft.com/office/powerpoint/2010/main" val="29712230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ext + Picture">
    <p:spTree>
      <p:nvGrpSpPr>
        <p:cNvPr id="1" name=""/>
        <p:cNvGrpSpPr/>
        <p:nvPr/>
      </p:nvGrpSpPr>
      <p:grpSpPr>
        <a:xfrm>
          <a:off x="0" y="0"/>
          <a:ext cx="0" cy="0"/>
          <a:chOff x="0" y="0"/>
          <a:chExt cx="0" cy="0"/>
        </a:xfrm>
      </p:grpSpPr>
      <p:sp>
        <p:nvSpPr>
          <p:cNvPr id="44" name="Shape 44"/>
          <p:cNvSpPr/>
          <p:nvPr/>
        </p:nvSpPr>
        <p:spPr>
          <a:xfrm>
            <a:off x="7723" y="5283200"/>
            <a:ext cx="18429133" cy="0"/>
          </a:xfrm>
          <a:prstGeom prst="line">
            <a:avLst/>
          </a:prstGeom>
          <a:ln w="38100">
            <a:solidFill>
              <a:srgbClr val="5ABBA7"/>
            </a:solidFill>
            <a:miter lim="400000"/>
          </a:ln>
        </p:spPr>
        <p:txBody>
          <a:bodyPr lIns="0" tIns="0" rIns="0" bIns="0" anchor="ctr"/>
          <a:lstStyle/>
          <a:p>
            <a:pPr lvl="0" algn="ctr">
              <a:defRPr sz="3200" cap="none">
                <a:solidFill>
                  <a:srgbClr val="000000"/>
                </a:solidFill>
                <a:latin typeface="Helvetica Light"/>
                <a:ea typeface="Helvetica Light"/>
                <a:cs typeface="Helvetica Light"/>
                <a:sym typeface="Helvetica Light"/>
              </a:defRPr>
            </a:pPr>
            <a:endParaRPr/>
          </a:p>
        </p:txBody>
      </p:sp>
      <p:sp>
        <p:nvSpPr>
          <p:cNvPr id="5" name="Text Placeholder 4">
            <a:extLst>
              <a:ext uri="{FF2B5EF4-FFF2-40B4-BE49-F238E27FC236}">
                <a16:creationId xmlns:a16="http://schemas.microsoft.com/office/drawing/2014/main" id="{BCB9E599-F703-FF41-9D50-976174F6E39F}"/>
              </a:ext>
            </a:extLst>
          </p:cNvPr>
          <p:cNvSpPr>
            <a:spLocks noGrp="1"/>
          </p:cNvSpPr>
          <p:nvPr>
            <p:ph type="body" sz="quarter" idx="10" hasCustomPrompt="1"/>
          </p:nvPr>
        </p:nvSpPr>
        <p:spPr>
          <a:xfrm>
            <a:off x="1584325" y="5913438"/>
            <a:ext cx="10449311" cy="6369050"/>
          </a:xfrm>
        </p:spPr>
        <p:txBody>
          <a:bodyPr>
            <a:noAutofit/>
          </a:bodyPr>
          <a:lstStyle>
            <a:lvl1pPr>
              <a:defRPr sz="4500">
                <a:solidFill>
                  <a:schemeClr val="bg2">
                    <a:lumMod val="75000"/>
                  </a:schemeClr>
                </a:solidFill>
              </a:defRPr>
            </a:lvl1pPr>
          </a:lstStyle>
          <a:p>
            <a:pPr lvl="0"/>
            <a:r>
              <a:rPr lang="en-US" dirty="0"/>
              <a:t>Body Text</a:t>
            </a:r>
            <a:endParaRPr lang="en-GB" dirty="0"/>
          </a:p>
        </p:txBody>
      </p:sp>
      <p:pic>
        <p:nvPicPr>
          <p:cNvPr id="10" name="Picture 9">
            <a:extLst>
              <a:ext uri="{FF2B5EF4-FFF2-40B4-BE49-F238E27FC236}">
                <a16:creationId xmlns:a16="http://schemas.microsoft.com/office/drawing/2014/main" id="{38D58773-A74F-1445-8FD1-AAB2E7B03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3" b="-61"/>
          <a:stretch/>
        </p:blipFill>
        <p:spPr>
          <a:xfrm>
            <a:off x="22283140" y="0"/>
            <a:ext cx="2167654" cy="13734036"/>
          </a:xfrm>
          <a:prstGeom prst="rect">
            <a:avLst/>
          </a:prstGeom>
          <a:effectLst/>
        </p:spPr>
      </p:pic>
      <p:sp>
        <p:nvSpPr>
          <p:cNvPr id="11" name="Rectangle 10">
            <a:extLst>
              <a:ext uri="{FF2B5EF4-FFF2-40B4-BE49-F238E27FC236}">
                <a16:creationId xmlns:a16="http://schemas.microsoft.com/office/drawing/2014/main" id="{E2B56E30-AD20-B344-8CAC-BB6C7A994F2F}"/>
              </a:ext>
            </a:extLst>
          </p:cNvPr>
          <p:cNvSpPr/>
          <p:nvPr userDrawn="1"/>
        </p:nvSpPr>
        <p:spPr>
          <a:xfrm>
            <a:off x="20768900" y="11740848"/>
            <a:ext cx="2989921" cy="1975151"/>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3" name="Picture 12">
            <a:extLst>
              <a:ext uri="{FF2B5EF4-FFF2-40B4-BE49-F238E27FC236}">
                <a16:creationId xmlns:a16="http://schemas.microsoft.com/office/drawing/2014/main" id="{2CA31ED9-24D4-D94C-A532-32831E221918}"/>
              </a:ext>
            </a:extLst>
          </p:cNvPr>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l="-1" r="-545"/>
          <a:stretch/>
        </p:blipFill>
        <p:spPr>
          <a:xfrm>
            <a:off x="21664526" y="11782005"/>
            <a:ext cx="1975350" cy="477054"/>
          </a:xfrm>
          <a:prstGeom prst="rect">
            <a:avLst/>
          </a:prstGeom>
        </p:spPr>
      </p:pic>
      <p:sp>
        <p:nvSpPr>
          <p:cNvPr id="14" name="Rectangle 13">
            <a:extLst>
              <a:ext uri="{FF2B5EF4-FFF2-40B4-BE49-F238E27FC236}">
                <a16:creationId xmlns:a16="http://schemas.microsoft.com/office/drawing/2014/main" id="{82879EF7-529A-ED48-89EB-9BE54C7CDBA8}"/>
              </a:ext>
            </a:extLst>
          </p:cNvPr>
          <p:cNvSpPr/>
          <p:nvPr userDrawn="1"/>
        </p:nvSpPr>
        <p:spPr>
          <a:xfrm>
            <a:off x="20843588" y="12282163"/>
            <a:ext cx="2989921" cy="400110"/>
          </a:xfrm>
          <a:prstGeom prst="rect">
            <a:avLst/>
          </a:prstGeom>
        </p:spPr>
        <p:txBody>
          <a:bodyPr wrap="none">
            <a:spAutoFit/>
          </a:bodyPr>
          <a:lstStyle/>
          <a:p>
            <a:r>
              <a:rPr lang="it-IT" sz="2000" b="0" cap="none" dirty="0" err="1">
                <a:solidFill>
                  <a:srgbClr val="949697"/>
                </a:solidFill>
                <a:latin typeface="Lato" panose="020F0502020204030203" pitchFamily="34" charset="77"/>
              </a:rPr>
              <a:t>www.define-network.eu</a:t>
            </a:r>
            <a:endParaRPr lang="en-GB" sz="2000" b="0" dirty="0">
              <a:solidFill>
                <a:srgbClr val="949697"/>
              </a:solidFill>
              <a:latin typeface="Lato" panose="020F0502020204030203" pitchFamily="34" charset="77"/>
            </a:endParaRPr>
          </a:p>
        </p:txBody>
      </p:sp>
      <p:pic>
        <p:nvPicPr>
          <p:cNvPr id="18" name="Picture 17">
            <a:extLst>
              <a:ext uri="{FF2B5EF4-FFF2-40B4-BE49-F238E27FC236}">
                <a16:creationId xmlns:a16="http://schemas.microsoft.com/office/drawing/2014/main" id="{1B00F062-8C96-5246-BACC-920273DF43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147750" y="12682273"/>
            <a:ext cx="2593021" cy="762654"/>
          </a:xfrm>
          <a:prstGeom prst="rect">
            <a:avLst/>
          </a:prstGeom>
        </p:spPr>
      </p:pic>
      <p:sp>
        <p:nvSpPr>
          <p:cNvPr id="12" name="Title 12">
            <a:extLst>
              <a:ext uri="{FF2B5EF4-FFF2-40B4-BE49-F238E27FC236}">
                <a16:creationId xmlns:a16="http://schemas.microsoft.com/office/drawing/2014/main" id="{34ADAD72-D954-0945-AAEB-3BA082F890CA}"/>
              </a:ext>
            </a:extLst>
          </p:cNvPr>
          <p:cNvSpPr>
            <a:spLocks noGrp="1"/>
          </p:cNvSpPr>
          <p:nvPr>
            <p:ph type="title" hasCustomPrompt="1"/>
          </p:nvPr>
        </p:nvSpPr>
        <p:spPr>
          <a:xfrm>
            <a:off x="1547970" y="3052354"/>
            <a:ext cx="21031200" cy="1511465"/>
          </a:xfrm>
        </p:spPr>
        <p:txBody>
          <a:bodyPr anchor="t" anchorCtr="0">
            <a:noAutofit/>
          </a:bodyPr>
          <a:lstStyle>
            <a:lvl1pPr>
              <a:defRPr sz="10000">
                <a:solidFill>
                  <a:schemeClr val="bg2">
                    <a:lumMod val="75000"/>
                  </a:schemeClr>
                </a:solidFill>
              </a:defRPr>
            </a:lvl1pPr>
          </a:lstStyle>
          <a:p>
            <a:r>
              <a:rPr lang="en-US" dirty="0"/>
              <a:t>Title text</a:t>
            </a:r>
            <a:endParaRPr lang="en-GB" dirty="0"/>
          </a:p>
        </p:txBody>
      </p:sp>
      <p:sp>
        <p:nvSpPr>
          <p:cNvPr id="3" name="Picture Placeholder 2">
            <a:extLst>
              <a:ext uri="{FF2B5EF4-FFF2-40B4-BE49-F238E27FC236}">
                <a16:creationId xmlns:a16="http://schemas.microsoft.com/office/drawing/2014/main" id="{00E03B3D-1FB0-E24F-9593-6AA8060536EC}"/>
              </a:ext>
            </a:extLst>
          </p:cNvPr>
          <p:cNvSpPr>
            <a:spLocks noGrp="1"/>
          </p:cNvSpPr>
          <p:nvPr>
            <p:ph type="pic" sz="quarter" idx="11"/>
          </p:nvPr>
        </p:nvSpPr>
        <p:spPr>
          <a:xfrm>
            <a:off x="14153598" y="1387466"/>
            <a:ext cx="10222679" cy="9899650"/>
          </a:xfrm>
        </p:spPr>
        <p:txBody>
          <a:bodyPr/>
          <a:lstStyle/>
          <a:p>
            <a:endParaRPr lang="en-GB"/>
          </a:p>
        </p:txBody>
      </p:sp>
    </p:spTree>
    <p:extLst>
      <p:ext uri="{BB962C8B-B14F-4D97-AF65-F5344CB8AC3E}">
        <p14:creationId xmlns:p14="http://schemas.microsoft.com/office/powerpoint/2010/main" val="10388976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B_Total Blank">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D9DD7-CC5E-224A-8144-98C1FBEC2DF5}"/>
              </a:ext>
            </a:extLst>
          </p:cNvPr>
          <p:cNvSpPr/>
          <p:nvPr userDrawn="1"/>
        </p:nvSpPr>
        <p:spPr>
          <a:xfrm>
            <a:off x="21104840" y="11740849"/>
            <a:ext cx="2593021" cy="48707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0053992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_End Page">
    <p:bg>
      <p:bgPr>
        <a:solidFill>
          <a:srgbClr val="9364FF"/>
        </a:solidFill>
        <a:effectLst/>
      </p:bgPr>
    </p:bg>
    <p:spTree>
      <p:nvGrpSpPr>
        <p:cNvPr id="1" name=""/>
        <p:cNvGrpSpPr/>
        <p:nvPr/>
      </p:nvGrpSpPr>
      <p:grpSpPr>
        <a:xfrm>
          <a:off x="0" y="0"/>
          <a:ext cx="0" cy="0"/>
          <a:chOff x="0" y="0"/>
          <a:chExt cx="0" cy="0"/>
        </a:xfrm>
      </p:grpSpPr>
      <p:pic>
        <p:nvPicPr>
          <p:cNvPr id="25" name="pasted-image.pdf">
            <a:extLst>
              <a:ext uri="{FF2B5EF4-FFF2-40B4-BE49-F238E27FC236}">
                <a16:creationId xmlns:a16="http://schemas.microsoft.com/office/drawing/2014/main" id="{C9BA2817-74AA-B24A-8027-8BB4BFDCD836}"/>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a:xfrm>
            <a:off x="-2578" y="-16263"/>
            <a:ext cx="24389140" cy="13748525"/>
          </a:xfrm>
          <a:prstGeom prst="rect">
            <a:avLst/>
          </a:prstGeom>
          <a:ln w="12700">
            <a:miter lim="400000"/>
          </a:ln>
        </p:spPr>
      </p:pic>
      <p:grpSp>
        <p:nvGrpSpPr>
          <p:cNvPr id="83" name="Group 83"/>
          <p:cNvGrpSpPr/>
          <p:nvPr/>
        </p:nvGrpSpPr>
        <p:grpSpPr>
          <a:xfrm>
            <a:off x="-25400" y="11088012"/>
            <a:ext cx="24496522" cy="2699948"/>
            <a:chOff x="0" y="0"/>
            <a:chExt cx="24434800" cy="2693144"/>
          </a:xfrm>
        </p:grpSpPr>
        <p:sp>
          <p:nvSpPr>
            <p:cNvPr id="66" name="Shape 66"/>
            <p:cNvSpPr/>
            <p:nvPr/>
          </p:nvSpPr>
          <p:spPr>
            <a:xfrm>
              <a:off x="0" y="0"/>
              <a:ext cx="24434800" cy="2693145"/>
            </a:xfrm>
            <a:prstGeom prst="rect">
              <a:avLst/>
            </a:prstGeom>
            <a:solidFill>
              <a:srgbClr val="FFFFFF"/>
            </a:solidFill>
            <a:ln w="12700" cap="flat">
              <a:noFill/>
              <a:miter lim="400000"/>
            </a:ln>
            <a:effectLst/>
          </p:spPr>
          <p:txBody>
            <a:bodyPr wrap="square" lIns="0" tIns="0" rIns="0" bIns="0" numCol="1" anchor="ctr">
              <a:noAutofit/>
            </a:bodyPr>
            <a:lstStyle/>
            <a:p>
              <a:pPr lvl="0" algn="ctr">
                <a:defRPr sz="3200" cap="none">
                  <a:latin typeface="Helvetica Light"/>
                  <a:ea typeface="Helvetica Light"/>
                  <a:cs typeface="Helvetica Light"/>
                  <a:sym typeface="Helvetica Light"/>
                </a:defRPr>
              </a:pPr>
              <a:endParaRPr/>
            </a:p>
          </p:txBody>
        </p:sp>
        <p:sp>
          <p:nvSpPr>
            <p:cNvPr id="67" name="Shape 67"/>
            <p:cNvSpPr/>
            <p:nvPr/>
          </p:nvSpPr>
          <p:spPr>
            <a:xfrm>
              <a:off x="522768" y="145609"/>
              <a:ext cx="2417877" cy="317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5900"/>
                </a:spcBef>
                <a:defRPr sz="1400" cap="none">
                  <a:solidFill>
                    <a:srgbClr val="53585F"/>
                  </a:solidFill>
                  <a:latin typeface="Lato Bold"/>
                  <a:ea typeface="Lato Bold"/>
                  <a:cs typeface="Lato Bold"/>
                  <a:sym typeface="Lato Bold"/>
                </a:defRPr>
              </a:lvl1pPr>
            </a:lstStyle>
            <a:p>
              <a:pPr lvl="0">
                <a:defRPr sz="1800">
                  <a:solidFill>
                    <a:srgbClr val="000000"/>
                  </a:solidFill>
                </a:defRPr>
              </a:pPr>
              <a:r>
                <a:rPr sz="1400">
                  <a:solidFill>
                    <a:srgbClr val="53585F"/>
                  </a:solidFill>
                </a:rPr>
                <a:t>DeFINE Consortium Partners</a:t>
              </a:r>
            </a:p>
          </p:txBody>
        </p:sp>
        <p:pic>
          <p:nvPicPr>
            <p:cNvPr id="68" name="finallogo_big_fin1_bw.png"/>
            <p:cNvPicPr/>
            <p:nvPr/>
          </p:nvPicPr>
          <p:blipFill>
            <a:blip r:embed="rId3" cstate="screen">
              <a:extLst>
                <a:ext uri="{28A0092B-C50C-407E-A947-70E740481C1C}">
                  <a14:useLocalDpi xmlns:a14="http://schemas.microsoft.com/office/drawing/2010/main"/>
                </a:ext>
              </a:extLst>
            </a:blip>
            <a:stretch>
              <a:fillRect/>
            </a:stretch>
          </p:blipFill>
          <p:spPr>
            <a:xfrm>
              <a:off x="4257234" y="459247"/>
              <a:ext cx="2417878" cy="958061"/>
            </a:xfrm>
            <a:prstGeom prst="rect">
              <a:avLst/>
            </a:prstGeom>
            <a:ln w="12700" cap="flat">
              <a:noFill/>
              <a:miter lim="400000"/>
            </a:ln>
            <a:effectLst/>
          </p:spPr>
        </p:pic>
        <p:pic>
          <p:nvPicPr>
            <p:cNvPr id="69" name="CEEI Burgos copy.png"/>
            <p:cNvPicPr/>
            <p:nvPr/>
          </p:nvPicPr>
          <p:blipFill>
            <a:blip r:embed="rId4" cstate="screen">
              <a:extLst>
                <a:ext uri="{28A0092B-C50C-407E-A947-70E740481C1C}">
                  <a14:useLocalDpi xmlns:a14="http://schemas.microsoft.com/office/drawing/2010/main"/>
                </a:ext>
              </a:extLst>
            </a:blip>
            <a:stretch>
              <a:fillRect/>
            </a:stretch>
          </p:blipFill>
          <p:spPr>
            <a:xfrm>
              <a:off x="11256149" y="647104"/>
              <a:ext cx="1389769" cy="581435"/>
            </a:xfrm>
            <a:prstGeom prst="rect">
              <a:avLst/>
            </a:prstGeom>
            <a:ln w="12700" cap="flat">
              <a:noFill/>
              <a:miter lim="400000"/>
            </a:ln>
            <a:effectLst/>
          </p:spPr>
        </p:pic>
        <p:pic>
          <p:nvPicPr>
            <p:cNvPr id="70" name="cyric_logo_2017 copy.jpg"/>
            <p:cNvPicPr/>
            <p:nvPr/>
          </p:nvPicPr>
          <p:blipFill>
            <a:blip r:embed="rId5" cstate="screen">
              <a:extLst>
                <a:ext uri="{28A0092B-C50C-407E-A947-70E740481C1C}">
                  <a14:useLocalDpi xmlns:a14="http://schemas.microsoft.com/office/drawing/2010/main"/>
                </a:ext>
              </a:extLst>
            </a:blip>
            <a:stretch>
              <a:fillRect/>
            </a:stretch>
          </p:blipFill>
          <p:spPr>
            <a:xfrm>
              <a:off x="4453230" y="1558880"/>
              <a:ext cx="2080200" cy="667192"/>
            </a:xfrm>
            <a:prstGeom prst="rect">
              <a:avLst/>
            </a:prstGeom>
            <a:ln w="12700" cap="flat">
              <a:noFill/>
              <a:miter lim="400000"/>
            </a:ln>
            <a:effectLst/>
          </p:spPr>
        </p:pic>
        <p:pic>
          <p:nvPicPr>
            <p:cNvPr id="71" name="Euratex-logo-new.jpg"/>
            <p:cNvPicPr/>
            <p:nvPr/>
          </p:nvPicPr>
          <p:blipFill>
            <a:blip r:embed="rId6" cstate="screen">
              <a:extLst>
                <a:ext uri="{28A0092B-C50C-407E-A947-70E740481C1C}">
                  <a14:useLocalDpi xmlns:a14="http://schemas.microsoft.com/office/drawing/2010/main"/>
                </a:ext>
              </a:extLst>
            </a:blip>
            <a:stretch>
              <a:fillRect/>
            </a:stretch>
          </p:blipFill>
          <p:spPr>
            <a:xfrm>
              <a:off x="2609566" y="1413445"/>
              <a:ext cx="874823" cy="958061"/>
            </a:xfrm>
            <a:prstGeom prst="rect">
              <a:avLst/>
            </a:prstGeom>
            <a:ln w="12700" cap="flat">
              <a:noFill/>
              <a:miter lim="400000"/>
            </a:ln>
            <a:effectLst/>
          </p:spPr>
        </p:pic>
        <p:pic>
          <p:nvPicPr>
            <p:cNvPr id="72" name="european-business-innovation-centre-network-ebn-logo copy.png"/>
            <p:cNvPicPr/>
            <p:nvPr/>
          </p:nvPicPr>
          <p:blipFill>
            <a:blip r:embed="rId7" cstate="screen">
              <a:extLst>
                <a:ext uri="{28A0092B-C50C-407E-A947-70E740481C1C}">
                  <a14:useLocalDpi xmlns:a14="http://schemas.microsoft.com/office/drawing/2010/main"/>
                </a:ext>
              </a:extLst>
            </a:blip>
            <a:stretch>
              <a:fillRect/>
            </a:stretch>
          </p:blipFill>
          <p:spPr>
            <a:xfrm>
              <a:off x="7120663" y="1377943"/>
              <a:ext cx="1893479" cy="1029065"/>
            </a:xfrm>
            <a:prstGeom prst="rect">
              <a:avLst/>
            </a:prstGeom>
            <a:ln w="12700" cap="flat">
              <a:noFill/>
              <a:miter lim="400000"/>
            </a:ln>
            <a:effectLst/>
          </p:spPr>
        </p:pic>
        <p:pic>
          <p:nvPicPr>
            <p:cNvPr id="73" name="Fondazione-Politecnico-di-Milano copy.png"/>
            <p:cNvPicPr/>
            <p:nvPr/>
          </p:nvPicPr>
          <p:blipFill>
            <a:blip r:embed="rId8" cstate="screen">
              <a:alphaModFix amt="70000"/>
              <a:extLst>
                <a:ext uri="{28A0092B-C50C-407E-A947-70E740481C1C}">
                  <a14:useLocalDpi xmlns:a14="http://schemas.microsoft.com/office/drawing/2010/main"/>
                </a:ext>
              </a:extLst>
            </a:blip>
            <a:stretch>
              <a:fillRect/>
            </a:stretch>
          </p:blipFill>
          <p:spPr>
            <a:xfrm>
              <a:off x="9751064" y="1318717"/>
              <a:ext cx="1147517" cy="1147517"/>
            </a:xfrm>
            <a:prstGeom prst="rect">
              <a:avLst/>
            </a:prstGeom>
            <a:ln w="12700" cap="flat">
              <a:noFill/>
              <a:miter lim="400000"/>
            </a:ln>
            <a:effectLst/>
          </p:spPr>
        </p:pic>
        <p:pic>
          <p:nvPicPr>
            <p:cNvPr id="74" name="IFM_logo_bloc_noir.ai"/>
            <p:cNvPicPr/>
            <p:nvPr/>
          </p:nvPicPr>
          <p:blipFill>
            <a:blip r:embed="rId9" cstate="screen">
              <a:alphaModFix amt="75000"/>
              <a:extLst>
                <a:ext uri="{28A0092B-C50C-407E-A947-70E740481C1C}">
                  <a14:useLocalDpi xmlns:a14="http://schemas.microsoft.com/office/drawing/2010/main"/>
                </a:ext>
              </a:extLst>
            </a:blip>
            <a:stretch>
              <a:fillRect/>
            </a:stretch>
          </p:blipFill>
          <p:spPr>
            <a:xfrm>
              <a:off x="588068" y="1515882"/>
              <a:ext cx="1052657" cy="753188"/>
            </a:xfrm>
            <a:prstGeom prst="rect">
              <a:avLst/>
            </a:prstGeom>
            <a:ln w="12700" cap="flat">
              <a:noFill/>
              <a:miter lim="400000"/>
            </a:ln>
            <a:effectLst/>
          </p:spPr>
        </p:pic>
        <p:pic>
          <p:nvPicPr>
            <p:cNvPr id="75" name="ink-logo copy.png"/>
            <p:cNvPicPr/>
            <p:nvPr/>
          </p:nvPicPr>
          <p:blipFill>
            <a:blip r:embed="rId10" cstate="screen">
              <a:extLst>
                <a:ext uri="{28A0092B-C50C-407E-A947-70E740481C1C}">
                  <a14:useLocalDpi xmlns:a14="http://schemas.microsoft.com/office/drawing/2010/main"/>
                </a:ext>
              </a:extLst>
            </a:blip>
            <a:stretch>
              <a:fillRect/>
            </a:stretch>
          </p:blipFill>
          <p:spPr>
            <a:xfrm>
              <a:off x="11635504" y="1347555"/>
              <a:ext cx="1088930" cy="1088930"/>
            </a:xfrm>
            <a:prstGeom prst="rect">
              <a:avLst/>
            </a:prstGeom>
            <a:ln w="12700" cap="flat">
              <a:noFill/>
              <a:miter lim="400000"/>
            </a:ln>
            <a:effectLst/>
          </p:spPr>
        </p:pic>
        <p:pic>
          <p:nvPicPr>
            <p:cNvPr id="76" name="logo_polimi.png"/>
            <p:cNvPicPr/>
            <p:nvPr/>
          </p:nvPicPr>
          <p:blipFill>
            <a:blip r:embed="rId11" cstate="screen">
              <a:alphaModFix amt="70000"/>
              <a:extLst>
                <a:ext uri="{28A0092B-C50C-407E-A947-70E740481C1C}">
                  <a14:useLocalDpi xmlns:a14="http://schemas.microsoft.com/office/drawing/2010/main"/>
                </a:ext>
              </a:extLst>
            </a:blip>
            <a:stretch>
              <a:fillRect/>
            </a:stretch>
          </p:blipFill>
          <p:spPr>
            <a:xfrm>
              <a:off x="7783529" y="590486"/>
              <a:ext cx="2732170" cy="695583"/>
            </a:xfrm>
            <a:prstGeom prst="rect">
              <a:avLst/>
            </a:prstGeom>
            <a:ln w="12700" cap="flat">
              <a:noFill/>
              <a:miter lim="400000"/>
            </a:ln>
            <a:effectLst/>
          </p:spPr>
        </p:pic>
        <p:pic>
          <p:nvPicPr>
            <p:cNvPr id="77" name="UAL_Lockup_LCF_BLACK.ai"/>
            <p:cNvPicPr/>
            <p:nvPr/>
          </p:nvPicPr>
          <p:blipFill>
            <a:blip r:embed="rId12" cstate="screen">
              <a:alphaModFix amt="75000"/>
              <a:extLst>
                <a:ext uri="{28A0092B-C50C-407E-A947-70E740481C1C}">
                  <a14:useLocalDpi xmlns:a14="http://schemas.microsoft.com/office/drawing/2010/main"/>
                </a:ext>
              </a:extLst>
            </a:blip>
            <a:stretch>
              <a:fillRect/>
            </a:stretch>
          </p:blipFill>
          <p:spPr>
            <a:xfrm>
              <a:off x="589861" y="700639"/>
              <a:ext cx="2732169" cy="475276"/>
            </a:xfrm>
            <a:prstGeom prst="rect">
              <a:avLst/>
            </a:prstGeom>
            <a:ln w="12700" cap="flat">
              <a:noFill/>
              <a:miter lim="400000"/>
            </a:ln>
            <a:effectLst/>
          </p:spPr>
        </p:pic>
        <p:grpSp>
          <p:nvGrpSpPr>
            <p:cNvPr id="81" name="Group 81"/>
            <p:cNvGrpSpPr/>
            <p:nvPr/>
          </p:nvGrpSpPr>
          <p:grpSpPr>
            <a:xfrm>
              <a:off x="13822126" y="241446"/>
              <a:ext cx="9941925" cy="1891912"/>
              <a:chOff x="0" y="0"/>
              <a:chExt cx="9941923" cy="1891911"/>
            </a:xfrm>
          </p:grpSpPr>
          <p:sp>
            <p:nvSpPr>
              <p:cNvPr id="78" name="Shape 78"/>
              <p:cNvSpPr/>
              <p:nvPr/>
            </p:nvSpPr>
            <p:spPr>
              <a:xfrm>
                <a:off x="0" y="1162931"/>
                <a:ext cx="9941924" cy="7289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140000"/>
                  </a:lnSpc>
                  <a:spcBef>
                    <a:spcPts val="5900"/>
                  </a:spcBef>
                  <a:defRPr sz="1100" cap="none">
                    <a:solidFill>
                      <a:srgbClr val="53585F"/>
                    </a:solidFill>
                    <a:latin typeface="Lato Bold"/>
                    <a:ea typeface="Lato Bold"/>
                    <a:cs typeface="Lato Bold"/>
                    <a:sym typeface="Lato Bold"/>
                  </a:defRPr>
                </a:lvl1pPr>
              </a:lstStyle>
              <a:p>
                <a:pPr lvl="0">
                  <a:defRPr sz="1800">
                    <a:solidFill>
                      <a:srgbClr val="000000"/>
                    </a:solidFill>
                  </a:defRPr>
                </a:pPr>
                <a:r>
                  <a:rPr sz="1100">
                    <a:solidFill>
                      <a:srgbClr val="53585F"/>
                    </a:solidFill>
                  </a:rPr>
                  <a:t>The content of this material represents the views of the author only and his/her sole responsibility; it cannot be considered to reflect the views of the European Commission and/or the Executive Agency for Small and Medium-size Enterprises (EASME) or any other body of European Union. The European Commission and the Agency do not accept any responsibility for the use that may be made of the information it contains.</a:t>
                </a:r>
              </a:p>
            </p:txBody>
          </p:sp>
          <p:pic>
            <p:nvPicPr>
              <p:cNvPr id="79" name="pasted-image.pdf"/>
              <p:cNvPicPr/>
              <p:nvPr/>
            </p:nvPicPr>
            <p:blipFill>
              <a:blip r:embed="rId13"/>
              <a:stretch>
                <a:fillRect/>
              </a:stretch>
            </p:blipFill>
            <p:spPr>
              <a:xfrm>
                <a:off x="34846" y="0"/>
                <a:ext cx="1406027" cy="937353"/>
              </a:xfrm>
              <a:prstGeom prst="rect">
                <a:avLst/>
              </a:prstGeom>
              <a:ln w="12700" cap="flat">
                <a:noFill/>
                <a:miter lim="400000"/>
              </a:ln>
              <a:effectLst/>
            </p:spPr>
          </p:pic>
          <p:sp>
            <p:nvSpPr>
              <p:cNvPr id="80" name="Shape 80"/>
              <p:cNvSpPr/>
              <p:nvPr/>
            </p:nvSpPr>
            <p:spPr>
              <a:xfrm>
                <a:off x="1591162" y="117015"/>
                <a:ext cx="3811588" cy="901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cap="none">
                    <a:solidFill>
                      <a:srgbClr val="000000"/>
                    </a:solidFill>
                  </a:defRPr>
                </a:pPr>
                <a:r>
                  <a:rPr sz="1700">
                    <a:latin typeface="Lato Bold"/>
                    <a:ea typeface="Lato Bold"/>
                    <a:cs typeface="Lato Bold"/>
                    <a:sym typeface="Lato Bold"/>
                  </a:rPr>
                  <a:t>Co-funded by the COSME programme</a:t>
                </a:r>
              </a:p>
              <a:p>
                <a:pPr lvl="0">
                  <a:defRPr sz="1800" cap="none">
                    <a:solidFill>
                      <a:srgbClr val="000000"/>
                    </a:solidFill>
                  </a:defRPr>
                </a:pPr>
                <a:r>
                  <a:rPr sz="1700">
                    <a:latin typeface="Lato Bold"/>
                    <a:ea typeface="Lato Bold"/>
                    <a:cs typeface="Lato Bold"/>
                    <a:sym typeface="Lato Bold"/>
                  </a:rPr>
                  <a:t>of the European Union</a:t>
                </a:r>
              </a:p>
              <a:p>
                <a:pPr lvl="0">
                  <a:defRPr sz="1800" cap="none">
                    <a:solidFill>
                      <a:srgbClr val="000000"/>
                    </a:solidFill>
                  </a:defRPr>
                </a:pPr>
                <a:r>
                  <a:rPr sz="1700">
                    <a:latin typeface="Lato Bold"/>
                    <a:ea typeface="Lato Bold"/>
                    <a:cs typeface="Lato Bold"/>
                    <a:sym typeface="Lato Bold"/>
                  </a:rPr>
                  <a:t>under GA n.806912</a:t>
                </a:r>
              </a:p>
            </p:txBody>
          </p:sp>
        </p:grpSp>
        <p:sp>
          <p:nvSpPr>
            <p:cNvPr id="82" name="Shape 82"/>
            <p:cNvSpPr/>
            <p:nvPr/>
          </p:nvSpPr>
          <p:spPr>
            <a:xfrm flipV="1">
              <a:off x="13246100" y="185514"/>
              <a:ext cx="1" cy="2004839"/>
            </a:xfrm>
            <a:prstGeom prst="line">
              <a:avLst/>
            </a:prstGeom>
            <a:noFill/>
            <a:ln w="12700" cap="flat">
              <a:solidFill>
                <a:srgbClr val="A6AAA9"/>
              </a:solidFill>
              <a:prstDash val="solid"/>
              <a:miter lim="400000"/>
            </a:ln>
            <a:effectLst/>
          </p:spPr>
          <p:txBody>
            <a:bodyPr wrap="square" lIns="0" tIns="0" rIns="0" bIns="0" numCol="1" anchor="ctr">
              <a:noAutofit/>
            </a:bodyPr>
            <a:lstStyle/>
            <a:p>
              <a:pPr lvl="0" algn="ctr">
                <a:defRPr sz="3200" cap="none">
                  <a:solidFill>
                    <a:srgbClr val="000000"/>
                  </a:solidFill>
                  <a:latin typeface="Helvetica Light"/>
                  <a:ea typeface="Helvetica Light"/>
                  <a:cs typeface="Helvetica Light"/>
                  <a:sym typeface="Helvetica Light"/>
                </a:defRPr>
              </a:pPr>
              <a:endParaRPr/>
            </a:p>
          </p:txBody>
        </p:sp>
      </p:grpSp>
      <p:pic>
        <p:nvPicPr>
          <p:cNvPr id="23" name="DeFINE_Logo.png">
            <a:extLst>
              <a:ext uri="{FF2B5EF4-FFF2-40B4-BE49-F238E27FC236}">
                <a16:creationId xmlns:a16="http://schemas.microsoft.com/office/drawing/2014/main" id="{BE4633F6-2AE6-D543-894F-6ABC51148491}"/>
              </a:ext>
            </a:extLst>
          </p:cNvPr>
          <p:cNvPicPr/>
          <p:nvPr userDrawn="1"/>
        </p:nvPicPr>
        <p:blipFill>
          <a:blip r:embed="rId14" cstate="screen">
            <a:extLst>
              <a:ext uri="{28A0092B-C50C-407E-A947-70E740481C1C}">
                <a14:useLocalDpi xmlns:a14="http://schemas.microsoft.com/office/drawing/2010/main"/>
              </a:ext>
            </a:extLst>
          </a:blip>
          <a:stretch>
            <a:fillRect/>
          </a:stretch>
        </p:blipFill>
        <p:spPr>
          <a:xfrm>
            <a:off x="9331403" y="4656930"/>
            <a:ext cx="5808316" cy="1443928"/>
          </a:xfrm>
          <a:prstGeom prst="rect">
            <a:avLst/>
          </a:prstGeom>
          <a:ln w="12700">
            <a:miter lim="400000"/>
          </a:ln>
        </p:spPr>
      </p:pic>
      <p:sp>
        <p:nvSpPr>
          <p:cNvPr id="24" name="Shape 12">
            <a:extLst>
              <a:ext uri="{FF2B5EF4-FFF2-40B4-BE49-F238E27FC236}">
                <a16:creationId xmlns:a16="http://schemas.microsoft.com/office/drawing/2014/main" id="{9EA52876-B1A1-314B-8A6D-E40C67BB19A5}"/>
              </a:ext>
            </a:extLst>
          </p:cNvPr>
          <p:cNvSpPr/>
          <p:nvPr userDrawn="1"/>
        </p:nvSpPr>
        <p:spPr>
          <a:xfrm>
            <a:off x="7398015" y="6364703"/>
            <a:ext cx="9574639"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ctr">
              <a:defRPr sz="1800" cap="none">
                <a:solidFill>
                  <a:srgbClr val="000000"/>
                </a:solidFill>
              </a:defRPr>
            </a:pPr>
            <a:r>
              <a:rPr sz="2500" dirty="0">
                <a:latin typeface="Lato Bold"/>
                <a:ea typeface="Lato Bold"/>
                <a:cs typeface="Lato Bold"/>
                <a:sym typeface="Lato Bold"/>
              </a:rPr>
              <a:t>DEVELOPING A FASHION-TECH</a:t>
            </a:r>
          </a:p>
          <a:p>
            <a:pPr lvl="0" algn="ctr">
              <a:defRPr sz="1800" cap="none">
                <a:solidFill>
                  <a:srgbClr val="000000"/>
                </a:solidFill>
              </a:defRPr>
            </a:pPr>
            <a:r>
              <a:rPr sz="2500" dirty="0">
                <a:latin typeface="Lato Bold"/>
                <a:ea typeface="Lato Bold"/>
                <a:cs typeface="Lato Bold"/>
                <a:sym typeface="Lato Bold"/>
              </a:rPr>
              <a:t>INNOVATION NETWORK FOR EUROPE</a:t>
            </a:r>
          </a:p>
        </p:txBody>
      </p:sp>
    </p:spTree>
    <p:extLst>
      <p:ext uri="{BB962C8B-B14F-4D97-AF65-F5344CB8AC3E}">
        <p14:creationId xmlns:p14="http://schemas.microsoft.com/office/powerpoint/2010/main" val="6250419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P_Section Title + Subtitle">
    <p:bg>
      <p:bgPr>
        <a:solidFill>
          <a:srgbClr val="ED6D64"/>
        </a:solidFill>
        <a:effectLst/>
      </p:bgPr>
    </p:bg>
    <p:spTree>
      <p:nvGrpSpPr>
        <p:cNvPr id="1" name=""/>
        <p:cNvGrpSpPr/>
        <p:nvPr/>
      </p:nvGrpSpPr>
      <p:grpSpPr>
        <a:xfrm>
          <a:off x="0" y="0"/>
          <a:ext cx="0" cy="0"/>
          <a:chOff x="0" y="0"/>
          <a:chExt cx="0" cy="0"/>
        </a:xfrm>
      </p:grpSpPr>
      <p:pic>
        <p:nvPicPr>
          <p:cNvPr id="6" name="pasted-image.pdf">
            <a:extLst>
              <a:ext uri="{FF2B5EF4-FFF2-40B4-BE49-F238E27FC236}">
                <a16:creationId xmlns:a16="http://schemas.microsoft.com/office/drawing/2014/main" id="{95130A1A-D08A-3F4F-975B-8EF44CA0BEB7}"/>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a:xfrm>
            <a:off x="-92671" y="-16868"/>
            <a:ext cx="24569383" cy="13749631"/>
          </a:xfrm>
          <a:prstGeom prst="rect">
            <a:avLst/>
          </a:prstGeom>
          <a:ln w="12700">
            <a:miter lim="400000"/>
          </a:ln>
        </p:spPr>
      </p:pic>
      <p:sp>
        <p:nvSpPr>
          <p:cNvPr id="110" name="Shape 110"/>
          <p:cNvSpPr/>
          <p:nvPr/>
        </p:nvSpPr>
        <p:spPr>
          <a:xfrm>
            <a:off x="363323" y="-685800"/>
            <a:ext cx="23189072" cy="0"/>
          </a:xfrm>
          <a:prstGeom prst="line">
            <a:avLst/>
          </a:prstGeom>
          <a:ln w="25400">
            <a:solidFill>
              <a:srgbClr val="FFEF2C"/>
            </a:solidFill>
            <a:miter lim="400000"/>
          </a:ln>
        </p:spPr>
        <p:txBody>
          <a:bodyPr lIns="0" tIns="0" rIns="0" bIns="0" anchor="ctr"/>
          <a:lstStyle/>
          <a:p>
            <a:pPr lvl="0" algn="ctr">
              <a:defRPr sz="3200" cap="none">
                <a:solidFill>
                  <a:srgbClr val="000000"/>
                </a:solidFill>
                <a:latin typeface="Helvetica Light"/>
                <a:ea typeface="Helvetica Light"/>
                <a:cs typeface="Helvetica Light"/>
                <a:sym typeface="Helvetica Light"/>
              </a:defRPr>
            </a:pPr>
            <a:endParaRPr/>
          </a:p>
        </p:txBody>
      </p:sp>
      <p:sp>
        <p:nvSpPr>
          <p:cNvPr id="8" name="Title Placeholder 11">
            <a:extLst>
              <a:ext uri="{FF2B5EF4-FFF2-40B4-BE49-F238E27FC236}">
                <a16:creationId xmlns:a16="http://schemas.microsoft.com/office/drawing/2014/main" id="{093ABC4D-276A-FF46-96EE-46007840CE96}"/>
              </a:ext>
            </a:extLst>
          </p:cNvPr>
          <p:cNvSpPr>
            <a:spLocks noGrp="1"/>
          </p:cNvSpPr>
          <p:nvPr>
            <p:ph type="title" hasCustomPrompt="1"/>
          </p:nvPr>
        </p:nvSpPr>
        <p:spPr>
          <a:xfrm>
            <a:off x="1676400" y="5124789"/>
            <a:ext cx="21031200" cy="2651125"/>
          </a:xfrm>
          <a:prstGeom prst="rect">
            <a:avLst/>
          </a:prstGeom>
        </p:spPr>
        <p:txBody>
          <a:bodyPr vert="horz" lIns="91440" tIns="45720" rIns="91440" bIns="45720" rtlCol="0" anchor="ctr">
            <a:normAutofit/>
          </a:bodyPr>
          <a:lstStyle>
            <a:lvl1pPr algn="ctr">
              <a:defRPr sz="12000">
                <a:solidFill>
                  <a:schemeClr val="bg1"/>
                </a:solidFill>
              </a:defRPr>
            </a:lvl1pPr>
          </a:lstStyle>
          <a:p>
            <a:r>
              <a:rPr lang="en-US" dirty="0"/>
              <a:t>Title text</a:t>
            </a:r>
            <a:endParaRPr lang="en-GB" dirty="0"/>
          </a:p>
        </p:txBody>
      </p:sp>
      <p:sp>
        <p:nvSpPr>
          <p:cNvPr id="9" name="Text Placeholder 8">
            <a:extLst>
              <a:ext uri="{FF2B5EF4-FFF2-40B4-BE49-F238E27FC236}">
                <a16:creationId xmlns:a16="http://schemas.microsoft.com/office/drawing/2014/main" id="{AAE62287-AA3B-B24F-B15E-FFFCAAF45CF9}"/>
              </a:ext>
            </a:extLst>
          </p:cNvPr>
          <p:cNvSpPr>
            <a:spLocks noGrp="1"/>
          </p:cNvSpPr>
          <p:nvPr>
            <p:ph type="body" sz="quarter" idx="10" hasCustomPrompt="1"/>
          </p:nvPr>
        </p:nvSpPr>
        <p:spPr>
          <a:xfrm>
            <a:off x="7140934" y="7775914"/>
            <a:ext cx="10102132" cy="834265"/>
          </a:xfrm>
        </p:spPr>
        <p:txBody>
          <a:bodyPr>
            <a:noAutofit/>
          </a:bodyPr>
          <a:lstStyle>
            <a:lvl1pPr algn="ctr">
              <a:defRPr sz="6000" i="1">
                <a:solidFill>
                  <a:schemeClr val="bg1"/>
                </a:solidFill>
              </a:defRPr>
            </a:lvl1pPr>
          </a:lstStyle>
          <a:p>
            <a:pPr lvl="0"/>
            <a:r>
              <a:rPr lang="en-US" dirty="0"/>
              <a:t>Insert subtitle</a:t>
            </a:r>
            <a:endParaRPr lang="en-GB" dirty="0"/>
          </a:p>
        </p:txBody>
      </p:sp>
      <p:sp>
        <p:nvSpPr>
          <p:cNvPr id="7" name="Rectangle 6">
            <a:extLst>
              <a:ext uri="{FF2B5EF4-FFF2-40B4-BE49-F238E27FC236}">
                <a16:creationId xmlns:a16="http://schemas.microsoft.com/office/drawing/2014/main" id="{C7F2D85F-5CFE-564B-854B-F4BA2AB63AEB}"/>
              </a:ext>
            </a:extLst>
          </p:cNvPr>
          <p:cNvSpPr/>
          <p:nvPr userDrawn="1"/>
        </p:nvSpPr>
        <p:spPr>
          <a:xfrm>
            <a:off x="20438075" y="10132541"/>
            <a:ext cx="2644347" cy="2137741"/>
          </a:xfrm>
          <a:prstGeom prst="rect">
            <a:avLst/>
          </a:prstGeom>
          <a:solidFill>
            <a:srgbClr val="ED6D6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56408440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MP_Title &amp; Text 1">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F673B2-DF5B-B54E-85AA-BEB85B11B8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46565" y="1"/>
            <a:ext cx="2352541" cy="13716000"/>
          </a:xfrm>
          <a:prstGeom prst="rect">
            <a:avLst/>
          </a:prstGeom>
          <a:effectLst/>
        </p:spPr>
      </p:pic>
      <p:sp>
        <p:nvSpPr>
          <p:cNvPr id="17" name="Rectangle 16">
            <a:extLst>
              <a:ext uri="{FF2B5EF4-FFF2-40B4-BE49-F238E27FC236}">
                <a16:creationId xmlns:a16="http://schemas.microsoft.com/office/drawing/2014/main" id="{4083F037-3AF7-0740-A78A-754E32E30AE1}"/>
              </a:ext>
            </a:extLst>
          </p:cNvPr>
          <p:cNvSpPr/>
          <p:nvPr userDrawn="1"/>
        </p:nvSpPr>
        <p:spPr>
          <a:xfrm>
            <a:off x="21104841" y="10182545"/>
            <a:ext cx="3294266" cy="353345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Rectangle 13">
            <a:extLst>
              <a:ext uri="{FF2B5EF4-FFF2-40B4-BE49-F238E27FC236}">
                <a16:creationId xmlns:a16="http://schemas.microsoft.com/office/drawing/2014/main" id="{B758B843-8A26-8642-8EB6-6FA80ED7579F}"/>
              </a:ext>
            </a:extLst>
          </p:cNvPr>
          <p:cNvSpPr/>
          <p:nvPr userDrawn="1"/>
        </p:nvSpPr>
        <p:spPr>
          <a:xfrm>
            <a:off x="21104840" y="11740849"/>
            <a:ext cx="2593021" cy="487074"/>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Text Placeholder 4">
            <a:extLst>
              <a:ext uri="{FF2B5EF4-FFF2-40B4-BE49-F238E27FC236}">
                <a16:creationId xmlns:a16="http://schemas.microsoft.com/office/drawing/2014/main" id="{5396397D-D13F-CE4C-9142-A185AC68171B}"/>
              </a:ext>
            </a:extLst>
          </p:cNvPr>
          <p:cNvSpPr>
            <a:spLocks noGrp="1"/>
          </p:cNvSpPr>
          <p:nvPr>
            <p:ph type="body" sz="quarter" idx="10" hasCustomPrompt="1"/>
          </p:nvPr>
        </p:nvSpPr>
        <p:spPr>
          <a:xfrm>
            <a:off x="1584325" y="5913438"/>
            <a:ext cx="16852900" cy="6369050"/>
          </a:xfrm>
        </p:spPr>
        <p:txBody>
          <a:bodyPr/>
          <a:lstStyle>
            <a:lvl1pPr>
              <a:defRPr>
                <a:solidFill>
                  <a:schemeClr val="bg2">
                    <a:lumMod val="75000"/>
                  </a:schemeClr>
                </a:solidFill>
              </a:defRPr>
            </a:lvl1pPr>
          </a:lstStyle>
          <a:p>
            <a:pPr lvl="0"/>
            <a:r>
              <a:rPr lang="en-US" dirty="0"/>
              <a:t>Body Text</a:t>
            </a:r>
            <a:endParaRPr lang="en-GB" dirty="0"/>
          </a:p>
        </p:txBody>
      </p:sp>
      <p:sp>
        <p:nvSpPr>
          <p:cNvPr id="19" name="Title 12">
            <a:extLst>
              <a:ext uri="{FF2B5EF4-FFF2-40B4-BE49-F238E27FC236}">
                <a16:creationId xmlns:a16="http://schemas.microsoft.com/office/drawing/2014/main" id="{EF03D7A7-90CA-9A4B-A098-FF821480AE5F}"/>
              </a:ext>
            </a:extLst>
          </p:cNvPr>
          <p:cNvSpPr>
            <a:spLocks noGrp="1"/>
          </p:cNvSpPr>
          <p:nvPr>
            <p:ph type="title" hasCustomPrompt="1"/>
          </p:nvPr>
        </p:nvSpPr>
        <p:spPr>
          <a:xfrm>
            <a:off x="1584325" y="595890"/>
            <a:ext cx="21031200" cy="3130308"/>
          </a:xfrm>
        </p:spPr>
        <p:txBody>
          <a:bodyPr anchor="t" anchorCtr="0">
            <a:noAutofit/>
          </a:bodyPr>
          <a:lstStyle>
            <a:lvl1pPr>
              <a:defRPr sz="12000">
                <a:solidFill>
                  <a:schemeClr val="bg2">
                    <a:lumMod val="75000"/>
                  </a:schemeClr>
                </a:solidFill>
              </a:defRPr>
            </a:lvl1pPr>
          </a:lstStyle>
          <a:p>
            <a:r>
              <a:rPr lang="en-US" dirty="0"/>
              <a:t>Insert</a:t>
            </a:r>
            <a:br>
              <a:rPr lang="en-US" dirty="0"/>
            </a:br>
            <a:r>
              <a:rPr lang="en-US" dirty="0"/>
              <a:t>Title text</a:t>
            </a:r>
            <a:endParaRPr lang="en-GB" dirty="0"/>
          </a:p>
        </p:txBody>
      </p:sp>
      <p:pic>
        <p:nvPicPr>
          <p:cNvPr id="10" name="Image 9">
            <a:extLst>
              <a:ext uri="{FF2B5EF4-FFF2-40B4-BE49-F238E27FC236}">
                <a16:creationId xmlns:a16="http://schemas.microsoft.com/office/drawing/2014/main" id="{4100E168-0ED5-4841-8B48-98CD419B80D9}"/>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107902" y="10700755"/>
            <a:ext cx="3015245" cy="3015245"/>
          </a:xfrm>
          <a:prstGeom prst="rect">
            <a:avLst/>
          </a:prstGeom>
        </p:spPr>
      </p:pic>
    </p:spTree>
    <p:extLst>
      <p:ext uri="{BB962C8B-B14F-4D97-AF65-F5344CB8AC3E}">
        <p14:creationId xmlns:p14="http://schemas.microsoft.com/office/powerpoint/2010/main" val="5050849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493FEA-2868-D94F-BCE0-D28B5CC51BA0}"/>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383" b="-61"/>
          <a:stretch/>
        </p:blipFill>
        <p:spPr>
          <a:xfrm>
            <a:off x="22283140" y="0"/>
            <a:ext cx="2167654" cy="13734036"/>
          </a:xfrm>
          <a:prstGeom prst="rect">
            <a:avLst/>
          </a:prstGeom>
          <a:effectLst/>
        </p:spPr>
      </p:pic>
      <p:sp>
        <p:nvSpPr>
          <p:cNvPr id="9" name="Rectangle 8">
            <a:extLst>
              <a:ext uri="{FF2B5EF4-FFF2-40B4-BE49-F238E27FC236}">
                <a16:creationId xmlns:a16="http://schemas.microsoft.com/office/drawing/2014/main" id="{E48A2C72-28A4-244E-B181-30ED2A86FED7}"/>
              </a:ext>
            </a:extLst>
          </p:cNvPr>
          <p:cNvSpPr/>
          <p:nvPr userDrawn="1"/>
        </p:nvSpPr>
        <p:spPr>
          <a:xfrm>
            <a:off x="20768900" y="11740848"/>
            <a:ext cx="2989921" cy="1975151"/>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6" name="Picture 15">
            <a:extLst>
              <a:ext uri="{FF2B5EF4-FFF2-40B4-BE49-F238E27FC236}">
                <a16:creationId xmlns:a16="http://schemas.microsoft.com/office/drawing/2014/main" id="{9598F1B0-4F1D-8C40-B294-1162D12E9F21}"/>
              </a:ext>
            </a:extLst>
          </p:cNvPr>
          <p:cNvPicPr>
            <a:picLocks noChangeAspect="1"/>
          </p:cNvPicPr>
          <p:nvPr userDrawn="1"/>
        </p:nvPicPr>
        <p:blipFill rotWithShape="1">
          <a:blip r:embed="rId11" cstate="screen">
            <a:alphaModFix amt="35000"/>
            <a:extLst>
              <a:ext uri="{28A0092B-C50C-407E-A947-70E740481C1C}">
                <a14:useLocalDpi xmlns:a14="http://schemas.microsoft.com/office/drawing/2010/main"/>
              </a:ext>
            </a:extLst>
          </a:blip>
          <a:srcRect l="-1" r="-545"/>
          <a:stretch/>
        </p:blipFill>
        <p:spPr>
          <a:xfrm>
            <a:off x="21664526" y="11782005"/>
            <a:ext cx="1975350" cy="477054"/>
          </a:xfrm>
          <a:prstGeom prst="rect">
            <a:avLst/>
          </a:prstGeom>
        </p:spPr>
      </p:pic>
      <p:sp>
        <p:nvSpPr>
          <p:cNvPr id="17" name="Rectangle 16">
            <a:extLst>
              <a:ext uri="{FF2B5EF4-FFF2-40B4-BE49-F238E27FC236}">
                <a16:creationId xmlns:a16="http://schemas.microsoft.com/office/drawing/2014/main" id="{6E09AD83-BA93-524A-8D00-6EC0DC4CDD43}"/>
              </a:ext>
            </a:extLst>
          </p:cNvPr>
          <p:cNvSpPr/>
          <p:nvPr userDrawn="1"/>
        </p:nvSpPr>
        <p:spPr>
          <a:xfrm>
            <a:off x="20843588" y="12282163"/>
            <a:ext cx="2989921" cy="400110"/>
          </a:xfrm>
          <a:prstGeom prst="rect">
            <a:avLst/>
          </a:prstGeom>
        </p:spPr>
        <p:txBody>
          <a:bodyPr wrap="none">
            <a:spAutoFit/>
          </a:bodyPr>
          <a:lstStyle/>
          <a:p>
            <a:r>
              <a:rPr lang="it-IT" sz="2000" b="0" cap="none" dirty="0" err="1">
                <a:solidFill>
                  <a:srgbClr val="949697"/>
                </a:solidFill>
                <a:latin typeface="Lato" panose="020F0502020204030203" pitchFamily="34" charset="77"/>
              </a:rPr>
              <a:t>www.define-network.eu</a:t>
            </a:r>
            <a:endParaRPr lang="en-GB" sz="2000" b="0" dirty="0">
              <a:solidFill>
                <a:srgbClr val="949697"/>
              </a:solidFill>
              <a:latin typeface="Lato" panose="020F0502020204030203" pitchFamily="34" charset="77"/>
            </a:endParaRPr>
          </a:p>
        </p:txBody>
      </p:sp>
      <p:pic>
        <p:nvPicPr>
          <p:cNvPr id="18" name="Picture 17">
            <a:extLst>
              <a:ext uri="{FF2B5EF4-FFF2-40B4-BE49-F238E27FC236}">
                <a16:creationId xmlns:a16="http://schemas.microsoft.com/office/drawing/2014/main" id="{88B37619-1F12-7D46-97E1-4C6E010CFE6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1147750" y="12682273"/>
            <a:ext cx="2593021" cy="762654"/>
          </a:xfrm>
          <a:prstGeom prst="rect">
            <a:avLst/>
          </a:prstGeom>
        </p:spPr>
      </p:pic>
      <p:sp>
        <p:nvSpPr>
          <p:cNvPr id="22" name="Title Placeholder 21">
            <a:extLst>
              <a:ext uri="{FF2B5EF4-FFF2-40B4-BE49-F238E27FC236}">
                <a16:creationId xmlns:a16="http://schemas.microsoft.com/office/drawing/2014/main" id="{519AF0FA-3394-6448-B2CC-524BC4FD2014}"/>
              </a:ext>
            </a:extLst>
          </p:cNvPr>
          <p:cNvSpPr>
            <a:spLocks noGrp="1"/>
          </p:cNvSpPr>
          <p:nvPr>
            <p:ph type="title"/>
          </p:nvPr>
        </p:nvSpPr>
        <p:spPr>
          <a:xfrm>
            <a:off x="1177252" y="0"/>
            <a:ext cx="21031200" cy="2651125"/>
          </a:xfrm>
          <a:prstGeom prst="rect">
            <a:avLst/>
          </a:prstGeom>
        </p:spPr>
        <p:txBody>
          <a:bodyPr vert="horz" lIns="91440" tIns="45720" rIns="91440" bIns="45720" rtlCol="0" anchor="ctr">
            <a:normAutofit/>
          </a:bodyPr>
          <a:lstStyle/>
          <a:p>
            <a:r>
              <a:rPr lang="en-US" dirty="0"/>
              <a:t>TITLE TEXT</a:t>
            </a:r>
            <a:endParaRPr lang="en-GB" dirty="0"/>
          </a:p>
        </p:txBody>
      </p:sp>
      <p:sp>
        <p:nvSpPr>
          <p:cNvPr id="24" name="Text Placeholder 23">
            <a:extLst>
              <a:ext uri="{FF2B5EF4-FFF2-40B4-BE49-F238E27FC236}">
                <a16:creationId xmlns:a16="http://schemas.microsoft.com/office/drawing/2014/main" id="{17D713A7-E1CF-A54F-A3D8-2906199ADF68}"/>
              </a:ext>
            </a:extLst>
          </p:cNvPr>
          <p:cNvSpPr>
            <a:spLocks noGrp="1"/>
          </p:cNvSpPr>
          <p:nvPr>
            <p:ph type="body" idx="1"/>
          </p:nvPr>
        </p:nvSpPr>
        <p:spPr>
          <a:xfrm>
            <a:off x="1177252" y="3379433"/>
            <a:ext cx="21031200" cy="8702675"/>
          </a:xfrm>
          <a:prstGeom prst="rect">
            <a:avLst/>
          </a:prstGeom>
        </p:spPr>
        <p:txBody>
          <a:bodyPr vert="horz" lIns="91440" tIns="45720" rIns="91440" bIns="45720" rtlCol="0">
            <a:noAutofit/>
          </a:bodyPr>
          <a:lstStyle/>
          <a:p>
            <a:pPr lvl="0"/>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endParaRPr lang="en-GB"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89" r:id="rId3"/>
    <p:sldLayoutId id="2147483692" r:id="rId4"/>
    <p:sldLayoutId id="2147483693" r:id="rId5"/>
    <p:sldLayoutId id="2147483694" r:id="rId6"/>
    <p:sldLayoutId id="2147483695" r:id="rId7"/>
    <p:sldLayoutId id="2147483696" r:id="rId8"/>
  </p:sldLayoutIdLst>
  <p:transition spd="med"/>
  <p:txStyles>
    <p:titleStyle>
      <a:lvl1pPr algn="l" defTabSz="825500">
        <a:defRPr sz="9000" cap="all" baseline="0">
          <a:solidFill>
            <a:schemeClr val="bg2">
              <a:lumMod val="75000"/>
            </a:schemeClr>
          </a:solidFill>
          <a:latin typeface="+mj-lt"/>
          <a:ea typeface="+mj-ea"/>
          <a:cs typeface="+mj-cs"/>
          <a:sym typeface="Lato Black"/>
        </a:defRPr>
      </a:lvl1pPr>
      <a:lvl2pPr indent="228600" algn="ctr" defTabSz="825500">
        <a:defRPr sz="12000" cap="all">
          <a:solidFill>
            <a:srgbClr val="FFFFFF"/>
          </a:solidFill>
          <a:latin typeface="+mj-lt"/>
          <a:ea typeface="+mj-ea"/>
          <a:cs typeface="+mj-cs"/>
          <a:sym typeface="Lato Black"/>
        </a:defRPr>
      </a:lvl2pPr>
      <a:lvl3pPr indent="457200" algn="ctr" defTabSz="825500">
        <a:defRPr sz="12000" cap="all">
          <a:solidFill>
            <a:srgbClr val="FFFFFF"/>
          </a:solidFill>
          <a:latin typeface="+mj-lt"/>
          <a:ea typeface="+mj-ea"/>
          <a:cs typeface="+mj-cs"/>
          <a:sym typeface="Lato Black"/>
        </a:defRPr>
      </a:lvl3pPr>
      <a:lvl4pPr indent="685800" algn="ctr" defTabSz="825500">
        <a:defRPr sz="12000" cap="all">
          <a:solidFill>
            <a:srgbClr val="FFFFFF"/>
          </a:solidFill>
          <a:latin typeface="+mj-lt"/>
          <a:ea typeface="+mj-ea"/>
          <a:cs typeface="+mj-cs"/>
          <a:sym typeface="Lato Black"/>
        </a:defRPr>
      </a:lvl4pPr>
      <a:lvl5pPr indent="914400" algn="ctr" defTabSz="825500">
        <a:defRPr sz="12000" cap="all">
          <a:solidFill>
            <a:srgbClr val="FFFFFF"/>
          </a:solidFill>
          <a:latin typeface="+mj-lt"/>
          <a:ea typeface="+mj-ea"/>
          <a:cs typeface="+mj-cs"/>
          <a:sym typeface="Lato Black"/>
        </a:defRPr>
      </a:lvl5pPr>
      <a:lvl6pPr indent="1143000" algn="ctr" defTabSz="825500">
        <a:defRPr sz="12000" cap="all">
          <a:solidFill>
            <a:srgbClr val="FFFFFF"/>
          </a:solidFill>
          <a:latin typeface="+mj-lt"/>
          <a:ea typeface="+mj-ea"/>
          <a:cs typeface="+mj-cs"/>
          <a:sym typeface="Lato Black"/>
        </a:defRPr>
      </a:lvl6pPr>
      <a:lvl7pPr indent="1371600" algn="ctr" defTabSz="825500">
        <a:defRPr sz="12000" cap="all">
          <a:solidFill>
            <a:srgbClr val="FFFFFF"/>
          </a:solidFill>
          <a:latin typeface="+mj-lt"/>
          <a:ea typeface="+mj-ea"/>
          <a:cs typeface="+mj-cs"/>
          <a:sym typeface="Lato Black"/>
        </a:defRPr>
      </a:lvl7pPr>
      <a:lvl8pPr indent="1600200" algn="ctr" defTabSz="825500">
        <a:defRPr sz="12000" cap="all">
          <a:solidFill>
            <a:srgbClr val="FFFFFF"/>
          </a:solidFill>
          <a:latin typeface="+mj-lt"/>
          <a:ea typeface="+mj-ea"/>
          <a:cs typeface="+mj-cs"/>
          <a:sym typeface="Lato Black"/>
        </a:defRPr>
      </a:lvl8pPr>
      <a:lvl9pPr indent="1828800" algn="ctr" defTabSz="825500">
        <a:defRPr sz="12000" cap="all">
          <a:solidFill>
            <a:srgbClr val="FFFFFF"/>
          </a:solidFill>
          <a:latin typeface="+mj-lt"/>
          <a:ea typeface="+mj-ea"/>
          <a:cs typeface="+mj-cs"/>
          <a:sym typeface="Lato Black"/>
        </a:defRPr>
      </a:lvl9pPr>
    </p:titleStyle>
    <p:bodyStyle>
      <a:lvl1pPr algn="l" defTabSz="825500">
        <a:spcBef>
          <a:spcPts val="5900"/>
        </a:spcBef>
        <a:defRPr sz="6500">
          <a:solidFill>
            <a:schemeClr val="bg2">
              <a:lumMod val="75000"/>
            </a:schemeClr>
          </a:solidFill>
          <a:latin typeface="+mn-lt"/>
          <a:ea typeface="+mn-ea"/>
          <a:cs typeface="+mn-cs"/>
          <a:sym typeface="Lato Regular"/>
        </a:defRPr>
      </a:lvl1pPr>
      <a:lvl2pPr indent="228600" algn="l" defTabSz="825500">
        <a:spcBef>
          <a:spcPts val="5900"/>
        </a:spcBef>
        <a:defRPr sz="5500">
          <a:solidFill>
            <a:schemeClr val="bg2">
              <a:lumMod val="75000"/>
            </a:schemeClr>
          </a:solidFill>
          <a:latin typeface="+mn-lt"/>
          <a:ea typeface="+mn-ea"/>
          <a:cs typeface="+mn-cs"/>
          <a:sym typeface="Lato Regular"/>
        </a:defRPr>
      </a:lvl2pPr>
      <a:lvl3pPr indent="457200" algn="l" defTabSz="825500">
        <a:spcBef>
          <a:spcPts val="5900"/>
        </a:spcBef>
        <a:defRPr sz="4500">
          <a:solidFill>
            <a:schemeClr val="bg2">
              <a:lumMod val="75000"/>
            </a:schemeClr>
          </a:solidFill>
          <a:latin typeface="+mn-lt"/>
          <a:ea typeface="+mn-ea"/>
          <a:cs typeface="+mn-cs"/>
          <a:sym typeface="Lato Regular"/>
        </a:defRPr>
      </a:lvl3pPr>
      <a:lvl4pPr indent="685800" algn="l" defTabSz="825500">
        <a:spcBef>
          <a:spcPts val="5900"/>
        </a:spcBef>
        <a:defRPr sz="3500">
          <a:solidFill>
            <a:schemeClr val="bg2">
              <a:lumMod val="75000"/>
            </a:schemeClr>
          </a:solidFill>
          <a:latin typeface="+mn-lt"/>
          <a:ea typeface="+mn-ea"/>
          <a:cs typeface="+mn-cs"/>
          <a:sym typeface="Lato Regular"/>
        </a:defRPr>
      </a:lvl4pPr>
      <a:lvl5pPr indent="914400" algn="l" defTabSz="825500">
        <a:spcBef>
          <a:spcPts val="5900"/>
        </a:spcBef>
        <a:defRPr sz="2500">
          <a:solidFill>
            <a:schemeClr val="bg2">
              <a:lumMod val="75000"/>
            </a:schemeClr>
          </a:solidFill>
          <a:latin typeface="+mn-lt"/>
          <a:ea typeface="+mn-ea"/>
          <a:cs typeface="+mn-cs"/>
          <a:sym typeface="Lato Regular"/>
        </a:defRPr>
      </a:lvl5pPr>
      <a:lvl6pPr indent="1143000" algn="ctr" defTabSz="825500">
        <a:spcBef>
          <a:spcPts val="5900"/>
        </a:spcBef>
        <a:defRPr sz="5200">
          <a:solidFill>
            <a:srgbClr val="FFFFFF"/>
          </a:solidFill>
          <a:latin typeface="+mn-lt"/>
          <a:ea typeface="+mn-ea"/>
          <a:cs typeface="+mn-cs"/>
          <a:sym typeface="Lato Regular"/>
        </a:defRPr>
      </a:lvl6pPr>
      <a:lvl7pPr indent="1371600" algn="ctr" defTabSz="825500">
        <a:spcBef>
          <a:spcPts val="5900"/>
        </a:spcBef>
        <a:defRPr sz="5200">
          <a:solidFill>
            <a:srgbClr val="FFFFFF"/>
          </a:solidFill>
          <a:latin typeface="+mn-lt"/>
          <a:ea typeface="+mn-ea"/>
          <a:cs typeface="+mn-cs"/>
          <a:sym typeface="Lato Regular"/>
        </a:defRPr>
      </a:lvl7pPr>
      <a:lvl8pPr indent="1600200" algn="ctr" defTabSz="825500">
        <a:spcBef>
          <a:spcPts val="5900"/>
        </a:spcBef>
        <a:defRPr sz="5200">
          <a:solidFill>
            <a:srgbClr val="FFFFFF"/>
          </a:solidFill>
          <a:latin typeface="+mn-lt"/>
          <a:ea typeface="+mn-ea"/>
          <a:cs typeface="+mn-cs"/>
          <a:sym typeface="Lato Regular"/>
        </a:defRPr>
      </a:lvl8pPr>
      <a:lvl9pPr indent="1828800" algn="ctr" defTabSz="825500">
        <a:spcBef>
          <a:spcPts val="5900"/>
        </a:spcBef>
        <a:defRPr sz="5200">
          <a:solidFill>
            <a:srgbClr val="FFFFFF"/>
          </a:solidFill>
          <a:latin typeface="+mn-lt"/>
          <a:ea typeface="+mn-ea"/>
          <a:cs typeface="+mn-cs"/>
          <a:sym typeface="Lato Regular"/>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D5AC0-E14B-4641-90BA-FFEAFB70C01F}"/>
              </a:ext>
            </a:extLst>
          </p:cNvPr>
          <p:cNvSpPr>
            <a:spLocks noGrp="1"/>
          </p:cNvSpPr>
          <p:nvPr>
            <p:ph type="body" sz="quarter" idx="10"/>
          </p:nvPr>
        </p:nvSpPr>
        <p:spPr>
          <a:xfrm>
            <a:off x="4376056" y="5601418"/>
            <a:ext cx="16818429" cy="834265"/>
          </a:xfrm>
        </p:spPr>
        <p:txBody>
          <a:bodyPr/>
          <a:lstStyle/>
          <a:p>
            <a:r>
              <a:rPr lang="fr-FR" sz="9600" i="0" dirty="0"/>
              <a:t>YOUR PROJECT NAME</a:t>
            </a:r>
          </a:p>
          <a:p>
            <a:endParaRPr lang="fr-FR" i="0" dirty="0"/>
          </a:p>
          <a:p>
            <a:pPr>
              <a:spcBef>
                <a:spcPts val="0"/>
              </a:spcBef>
            </a:pPr>
            <a:r>
              <a:rPr lang="fr-FR" sz="4000" i="0" dirty="0">
                <a:solidFill>
                  <a:schemeClr val="tx2">
                    <a:lumMod val="25000"/>
                  </a:schemeClr>
                </a:solidFill>
              </a:rPr>
              <a:t>PROJECT PRESENTATION</a:t>
            </a:r>
          </a:p>
          <a:p>
            <a:pPr>
              <a:spcBef>
                <a:spcPts val="0"/>
              </a:spcBef>
            </a:pPr>
            <a:r>
              <a:rPr lang="fr-FR" sz="4000" cap="all" dirty="0">
                <a:solidFill>
                  <a:schemeClr val="tx2">
                    <a:lumMod val="25000"/>
                  </a:schemeClr>
                </a:solidFill>
              </a:rPr>
              <a:t>For </a:t>
            </a:r>
            <a:r>
              <a:rPr lang="fr-FR" sz="4000" cap="all" dirty="0" err="1">
                <a:solidFill>
                  <a:schemeClr val="tx2">
                    <a:lumMod val="25000"/>
                  </a:schemeClr>
                </a:solidFill>
              </a:rPr>
              <a:t>DeFINE</a:t>
            </a:r>
            <a:r>
              <a:rPr lang="fr-FR" sz="4000" cap="all" dirty="0">
                <a:solidFill>
                  <a:schemeClr val="tx2">
                    <a:lumMod val="25000"/>
                  </a:schemeClr>
                </a:solidFill>
              </a:rPr>
              <a:t> MENTORING PROGRAMME</a:t>
            </a:r>
            <a:endParaRPr lang="fr-FR" sz="4000" i="0" dirty="0">
              <a:solidFill>
                <a:schemeClr val="tx2">
                  <a:lumMod val="25000"/>
                </a:schemeClr>
              </a:solidFill>
            </a:endParaRPr>
          </a:p>
        </p:txBody>
      </p:sp>
      <p:sp>
        <p:nvSpPr>
          <p:cNvPr id="8" name="Rectangle 7">
            <a:extLst>
              <a:ext uri="{FF2B5EF4-FFF2-40B4-BE49-F238E27FC236}">
                <a16:creationId xmlns:a16="http://schemas.microsoft.com/office/drawing/2014/main" id="{6ADA826B-CFB6-134A-A532-80003B8BCD50}"/>
              </a:ext>
            </a:extLst>
          </p:cNvPr>
          <p:cNvSpPr/>
          <p:nvPr/>
        </p:nvSpPr>
        <p:spPr>
          <a:xfrm>
            <a:off x="20517016" y="13033277"/>
            <a:ext cx="2739853" cy="400110"/>
          </a:xfrm>
          <a:prstGeom prst="rect">
            <a:avLst/>
          </a:prstGeom>
        </p:spPr>
        <p:txBody>
          <a:bodyPr wrap="none">
            <a:spAutoFit/>
          </a:bodyPr>
          <a:lstStyle/>
          <a:p>
            <a:r>
              <a:rPr lang="it-IT" sz="2000" b="0" cap="none" dirty="0" err="1">
                <a:solidFill>
                  <a:schemeClr val="tx2">
                    <a:lumMod val="10000"/>
                  </a:schemeClr>
                </a:solidFill>
                <a:latin typeface="Lato" panose="020F0502020204030203" pitchFamily="34" charset="77"/>
              </a:rPr>
              <a:t>www.</a:t>
            </a:r>
            <a:r>
              <a:rPr lang="it-IT" sz="2000" b="0" cap="none" dirty="0" err="1">
                <a:solidFill>
                  <a:schemeClr val="tx2">
                    <a:lumMod val="25000"/>
                  </a:schemeClr>
                </a:solidFill>
                <a:latin typeface="Lato" panose="020F0502020204030203" pitchFamily="34" charset="77"/>
              </a:rPr>
              <a:t>define-network</a:t>
            </a:r>
            <a:r>
              <a:rPr lang="it-IT" sz="2000" b="0" cap="none" dirty="0" err="1">
                <a:solidFill>
                  <a:schemeClr val="tx2">
                    <a:lumMod val="10000"/>
                  </a:schemeClr>
                </a:solidFill>
                <a:latin typeface="Lato" panose="020F0502020204030203" pitchFamily="34" charset="77"/>
              </a:rPr>
              <a:t>.eu</a:t>
            </a:r>
            <a:endParaRPr lang="en-GB" sz="2000" b="0" dirty="0">
              <a:solidFill>
                <a:schemeClr val="tx2">
                  <a:lumMod val="10000"/>
                </a:schemeClr>
              </a:solidFill>
              <a:latin typeface="Lato" panose="020F0502020204030203" pitchFamily="34" charset="77"/>
            </a:endParaRPr>
          </a:p>
        </p:txBody>
      </p:sp>
      <p:pic>
        <p:nvPicPr>
          <p:cNvPr id="11" name="Image 10">
            <a:extLst>
              <a:ext uri="{FF2B5EF4-FFF2-40B4-BE49-F238E27FC236}">
                <a16:creationId xmlns:a16="http://schemas.microsoft.com/office/drawing/2014/main" id="{6E4CCA4D-DD0B-3646-8993-15B408DE6B1F}"/>
              </a:ext>
            </a:extLst>
          </p:cNvPr>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096122" y="9701121"/>
            <a:ext cx="3532211" cy="3532211"/>
          </a:xfrm>
          <a:prstGeom prst="rect">
            <a:avLst/>
          </a:prstGeom>
        </p:spPr>
      </p:pic>
    </p:spTree>
    <p:extLst>
      <p:ext uri="{BB962C8B-B14F-4D97-AF65-F5344CB8AC3E}">
        <p14:creationId xmlns:p14="http://schemas.microsoft.com/office/powerpoint/2010/main" val="77100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06C0EC0-A611-974A-8F8D-DB00205123AD}"/>
              </a:ext>
            </a:extLst>
          </p:cNvPr>
          <p:cNvSpPr txBox="1">
            <a:spLocks/>
          </p:cNvSpPr>
          <p:nvPr/>
        </p:nvSpPr>
        <p:spPr>
          <a:xfrm>
            <a:off x="511188" y="384148"/>
            <a:ext cx="21031200" cy="2310495"/>
          </a:xfrm>
          <a:prstGeom prst="rect">
            <a:avLst/>
          </a:prstGeom>
        </p:spPr>
        <p:txBody>
          <a:bodyPr vert="horz" lIns="91440" tIns="45720" rIns="91440" bIns="45720" rtlCol="0" anchor="t" anchorCtr="0">
            <a:noAutofit/>
          </a:bodyPr>
          <a:lstStyle>
            <a:lvl1pPr algn="l" defTabSz="825500">
              <a:defRPr sz="12000" cap="all" baseline="0">
                <a:solidFill>
                  <a:schemeClr val="bg2">
                    <a:lumMod val="75000"/>
                  </a:schemeClr>
                </a:solidFill>
                <a:latin typeface="+mj-lt"/>
                <a:ea typeface="+mj-ea"/>
                <a:cs typeface="+mj-cs"/>
                <a:sym typeface="Lato Black"/>
              </a:defRPr>
            </a:lvl1pPr>
            <a:lvl2pPr indent="228600" algn="ctr" defTabSz="825500">
              <a:defRPr sz="12000" cap="all">
                <a:solidFill>
                  <a:srgbClr val="FFFFFF"/>
                </a:solidFill>
                <a:latin typeface="+mj-lt"/>
                <a:ea typeface="+mj-ea"/>
                <a:cs typeface="+mj-cs"/>
                <a:sym typeface="Lato Black"/>
              </a:defRPr>
            </a:lvl2pPr>
            <a:lvl3pPr indent="457200" algn="ctr" defTabSz="825500">
              <a:defRPr sz="12000" cap="all">
                <a:solidFill>
                  <a:srgbClr val="FFFFFF"/>
                </a:solidFill>
                <a:latin typeface="+mj-lt"/>
                <a:ea typeface="+mj-ea"/>
                <a:cs typeface="+mj-cs"/>
                <a:sym typeface="Lato Black"/>
              </a:defRPr>
            </a:lvl3pPr>
            <a:lvl4pPr indent="685800" algn="ctr" defTabSz="825500">
              <a:defRPr sz="12000" cap="all">
                <a:solidFill>
                  <a:srgbClr val="FFFFFF"/>
                </a:solidFill>
                <a:latin typeface="+mj-lt"/>
                <a:ea typeface="+mj-ea"/>
                <a:cs typeface="+mj-cs"/>
                <a:sym typeface="Lato Black"/>
              </a:defRPr>
            </a:lvl4pPr>
            <a:lvl5pPr indent="914400" algn="ctr" defTabSz="825500">
              <a:defRPr sz="12000" cap="all">
                <a:solidFill>
                  <a:srgbClr val="FFFFFF"/>
                </a:solidFill>
                <a:latin typeface="+mj-lt"/>
                <a:ea typeface="+mj-ea"/>
                <a:cs typeface="+mj-cs"/>
                <a:sym typeface="Lato Black"/>
              </a:defRPr>
            </a:lvl5pPr>
            <a:lvl6pPr indent="1143000" algn="ctr" defTabSz="825500">
              <a:defRPr sz="12000" cap="all">
                <a:solidFill>
                  <a:srgbClr val="FFFFFF"/>
                </a:solidFill>
                <a:latin typeface="+mj-lt"/>
                <a:ea typeface="+mj-ea"/>
                <a:cs typeface="+mj-cs"/>
                <a:sym typeface="Lato Black"/>
              </a:defRPr>
            </a:lvl6pPr>
            <a:lvl7pPr indent="1371600" algn="ctr" defTabSz="825500">
              <a:defRPr sz="12000" cap="all">
                <a:solidFill>
                  <a:srgbClr val="FFFFFF"/>
                </a:solidFill>
                <a:latin typeface="+mj-lt"/>
                <a:ea typeface="+mj-ea"/>
                <a:cs typeface="+mj-cs"/>
                <a:sym typeface="Lato Black"/>
              </a:defRPr>
            </a:lvl7pPr>
            <a:lvl8pPr indent="1600200" algn="ctr" defTabSz="825500">
              <a:defRPr sz="12000" cap="all">
                <a:solidFill>
                  <a:srgbClr val="FFFFFF"/>
                </a:solidFill>
                <a:latin typeface="+mj-lt"/>
                <a:ea typeface="+mj-ea"/>
                <a:cs typeface="+mj-cs"/>
                <a:sym typeface="Lato Black"/>
              </a:defRPr>
            </a:lvl8pPr>
            <a:lvl9pPr indent="1828800" algn="ctr" defTabSz="825500">
              <a:defRPr sz="12000" cap="all">
                <a:solidFill>
                  <a:srgbClr val="FFFFFF"/>
                </a:solidFill>
                <a:latin typeface="+mj-lt"/>
                <a:ea typeface="+mj-ea"/>
                <a:cs typeface="+mj-cs"/>
                <a:sym typeface="Lato Black"/>
              </a:defRPr>
            </a:lvl9pPr>
          </a:lstStyle>
          <a:p>
            <a:r>
              <a:rPr lang="en-GB" sz="7200" dirty="0"/>
              <a:t>PROJECT NAME</a:t>
            </a:r>
            <a:br>
              <a:rPr lang="en-GB" sz="7200" dirty="0"/>
            </a:br>
            <a:r>
              <a:rPr lang="en-GB" sz="4000" dirty="0"/>
              <a:t>+Name of project holder(s)</a:t>
            </a:r>
          </a:p>
          <a:p>
            <a:r>
              <a:rPr lang="en-GB" sz="4000" dirty="0"/>
              <a:t>+COUNTRY</a:t>
            </a:r>
            <a:endParaRPr lang="en-GB" sz="7200" dirty="0"/>
          </a:p>
        </p:txBody>
      </p:sp>
      <p:graphicFrame>
        <p:nvGraphicFramePr>
          <p:cNvPr id="10" name="Tableau 9">
            <a:extLst>
              <a:ext uri="{FF2B5EF4-FFF2-40B4-BE49-F238E27FC236}">
                <a16:creationId xmlns:a16="http://schemas.microsoft.com/office/drawing/2014/main" id="{C651695E-AE1D-7D49-ABC3-6C849DA94771}"/>
              </a:ext>
            </a:extLst>
          </p:cNvPr>
          <p:cNvGraphicFramePr>
            <a:graphicFrameLocks noGrp="1"/>
          </p:cNvGraphicFramePr>
          <p:nvPr>
            <p:extLst>
              <p:ext uri="{D42A27DB-BD31-4B8C-83A1-F6EECF244321}">
                <p14:modId xmlns:p14="http://schemas.microsoft.com/office/powerpoint/2010/main" val="2116320566"/>
              </p:ext>
            </p:extLst>
          </p:nvPr>
        </p:nvGraphicFramePr>
        <p:xfrm>
          <a:off x="622703" y="3246670"/>
          <a:ext cx="19672517" cy="9816224"/>
        </p:xfrm>
        <a:graphic>
          <a:graphicData uri="http://schemas.openxmlformats.org/drawingml/2006/table">
            <a:tbl>
              <a:tblPr firstRow="1" bandRow="1">
                <a:tableStyleId>{5940675A-B579-460E-94D1-54222C63F5DA}</a:tableStyleId>
              </a:tblPr>
              <a:tblGrid>
                <a:gridCol w="9569512">
                  <a:extLst>
                    <a:ext uri="{9D8B030D-6E8A-4147-A177-3AD203B41FA5}">
                      <a16:colId xmlns:a16="http://schemas.microsoft.com/office/drawing/2014/main" val="3083432960"/>
                    </a:ext>
                  </a:extLst>
                </a:gridCol>
                <a:gridCol w="10103005">
                  <a:extLst>
                    <a:ext uri="{9D8B030D-6E8A-4147-A177-3AD203B41FA5}">
                      <a16:colId xmlns:a16="http://schemas.microsoft.com/office/drawing/2014/main" val="588342826"/>
                    </a:ext>
                  </a:extLst>
                </a:gridCol>
              </a:tblGrid>
              <a:tr h="4908112">
                <a:tc>
                  <a:txBody>
                    <a:bodyPr/>
                    <a:lstStyle/>
                    <a:p>
                      <a:pPr marL="0" marR="0" lvl="0" indent="0" algn="l" defTabSz="825500" eaLnBrk="1" fontAlgn="auto" latinLnBrk="0" hangingPunct="1">
                        <a:lnSpc>
                          <a:spcPct val="100000"/>
                        </a:lnSpc>
                        <a:spcBef>
                          <a:spcPts val="600"/>
                        </a:spcBef>
                        <a:spcAft>
                          <a:spcPts val="0"/>
                        </a:spcAft>
                        <a:buClrTx/>
                        <a:buSzTx/>
                        <a:buFontTx/>
                        <a:buNone/>
                        <a:tabLst/>
                        <a:defRPr/>
                      </a:pPr>
                      <a:r>
                        <a:rPr lang="fr-FR" sz="3600" cap="none" noProof="0" dirty="0">
                          <a:solidFill>
                            <a:srgbClr val="ED6D64"/>
                          </a:solidFill>
                          <a:latin typeface="+mj-ea"/>
                          <a:ea typeface="+mj-ea"/>
                          <a:cs typeface="+mn-cs"/>
                          <a:sym typeface="Lato Black"/>
                        </a:rPr>
                        <a:t>NEED</a:t>
                      </a:r>
                    </a:p>
                    <a:p>
                      <a:pPr marL="0" marR="0" lvl="0" indent="0" algn="l" defTabSz="825500" eaLnBrk="1" fontAlgn="auto" latinLnBrk="0" hangingPunct="1">
                        <a:lnSpc>
                          <a:spcPct val="100000"/>
                        </a:lnSpc>
                        <a:spcBef>
                          <a:spcPts val="600"/>
                        </a:spcBef>
                        <a:spcAft>
                          <a:spcPts val="0"/>
                        </a:spcAft>
                        <a:buClrTx/>
                        <a:buSzTx/>
                        <a:buFontTx/>
                        <a:buNone/>
                        <a:tabLst/>
                        <a:defRPr/>
                      </a:pPr>
                      <a:r>
                        <a:rPr lang="en-US" sz="2800" strike="noStrike" baseline="0" dirty="0">
                          <a:solidFill>
                            <a:schemeClr val="tx2">
                              <a:lumMod val="10000"/>
                            </a:schemeClr>
                          </a:solidFill>
                          <a:effectLst/>
                          <a:latin typeface="Helvetica" pitchFamily="2" charset="0"/>
                          <a:ea typeface="+mn-ea"/>
                          <a:cs typeface="Times New Roman" panose="02020603050405020304" pitchFamily="18" charset="0"/>
                          <a:sym typeface="Helvetica Light"/>
                        </a:rPr>
                        <a:t>Who is your target customer and which problem he/she is facing in real life?</a:t>
                      </a:r>
                      <a:endParaRPr lang="fr-FR" sz="2800" strike="sngStrike" noProof="0" dirty="0">
                        <a:solidFill>
                          <a:schemeClr val="tx2">
                            <a:lumMod val="10000"/>
                          </a:schemeClr>
                        </a:solidFill>
                        <a:effectLst/>
                        <a:latin typeface="Helvetica" pitchFamily="2" charset="0"/>
                        <a:cs typeface="Times New Roman" panose="02020603050405020304" pitchFamily="18" charset="0"/>
                        <a:sym typeface="Lato Black"/>
                      </a:endParaRPr>
                    </a:p>
                    <a:p>
                      <a:pPr marL="0" marR="0" lvl="0" indent="0" algn="l" defTabSz="825500" eaLnBrk="1" fontAlgn="auto" latinLnBrk="0" hangingPunct="1">
                        <a:lnSpc>
                          <a:spcPct val="100000"/>
                        </a:lnSpc>
                        <a:spcBef>
                          <a:spcPts val="600"/>
                        </a:spcBef>
                        <a:spcAft>
                          <a:spcPts val="0"/>
                        </a:spcAft>
                        <a:buClrTx/>
                        <a:buSzTx/>
                        <a:buFontTx/>
                        <a:buNone/>
                        <a:tabLst/>
                        <a:defRPr/>
                      </a:pPr>
                      <a:r>
                        <a:rPr kumimoji="0" lang="fr-FR" sz="2400" b="0" i="1" u="none" strike="noStrike" kern="0" cap="none" spc="0" normalizeH="0" baseline="0" noProof="0" dirty="0">
                          <a:ln>
                            <a:noFill/>
                          </a:ln>
                          <a:solidFill>
                            <a:schemeClr val="bg2">
                              <a:lumMod val="50000"/>
                            </a:schemeClr>
                          </a:solidFill>
                          <a:effectLst/>
                          <a:uLnTx/>
                          <a:uFillTx/>
                          <a:latin typeface="+mn-lt"/>
                          <a:sym typeface="Lato Black"/>
                        </a:rPr>
                        <a:t>max 70 </a:t>
                      </a:r>
                      <a:r>
                        <a:rPr kumimoji="0" lang="fr-FR" sz="2400" b="0" i="1" u="none" strike="noStrike" kern="0" cap="none" spc="0" normalizeH="0" baseline="0" noProof="0" dirty="0" err="1">
                          <a:ln>
                            <a:noFill/>
                          </a:ln>
                          <a:solidFill>
                            <a:schemeClr val="bg2">
                              <a:lumMod val="50000"/>
                            </a:schemeClr>
                          </a:solidFill>
                          <a:effectLst/>
                          <a:uLnTx/>
                          <a:uFillTx/>
                          <a:latin typeface="+mn-lt"/>
                          <a:sym typeface="Lato Black"/>
                        </a:rPr>
                        <a:t>words</a:t>
                      </a:r>
                      <a:endParaRPr kumimoji="0" lang="fr-FR" sz="2400" b="0" i="1" u="none" strike="noStrike" kern="0" cap="none" spc="0" normalizeH="0" baseline="0" noProof="0" dirty="0">
                        <a:ln>
                          <a:noFill/>
                        </a:ln>
                        <a:solidFill>
                          <a:schemeClr val="bg2">
                            <a:lumMod val="50000"/>
                          </a:schemeClr>
                        </a:solidFill>
                        <a:effectLst/>
                        <a:uLnTx/>
                        <a:uFillTx/>
                        <a:latin typeface="+mn-lt"/>
                        <a:sym typeface="Lato Black"/>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spcBef>
                          <a:spcPts val="600"/>
                        </a:spcBef>
                      </a:pPr>
                      <a:r>
                        <a:rPr lang="fr-FR" sz="3600" cap="none" dirty="0">
                          <a:solidFill>
                            <a:srgbClr val="ED6D64"/>
                          </a:solidFill>
                          <a:latin typeface="+mj-ea"/>
                          <a:ea typeface="+mj-ea"/>
                          <a:cs typeface="+mn-cs"/>
                          <a:sym typeface="Helvetica Light"/>
                        </a:rPr>
                        <a:t>APPROACH</a:t>
                      </a:r>
                      <a:endParaRPr lang="en-US" sz="3600" cap="none" dirty="0">
                        <a:solidFill>
                          <a:srgbClr val="ED6D64"/>
                        </a:solidFill>
                        <a:latin typeface="+mj-ea"/>
                        <a:ea typeface="+mj-ea"/>
                        <a:cs typeface="+mn-cs"/>
                        <a:sym typeface="Lato Regular"/>
                      </a:endParaRPr>
                    </a:p>
                    <a:p>
                      <a:pPr algn="l">
                        <a:spcBef>
                          <a:spcPts val="600"/>
                        </a:spcBef>
                        <a:spcAft>
                          <a:spcPts val="0"/>
                        </a:spcAft>
                      </a:pPr>
                      <a:r>
                        <a:rPr lang="en-US" sz="2800" dirty="0">
                          <a:solidFill>
                            <a:schemeClr val="bg2">
                              <a:lumMod val="50000"/>
                            </a:schemeClr>
                          </a:solidFill>
                          <a:effectLst/>
                          <a:latin typeface="Helvetica" pitchFamily="2" charset="0"/>
                          <a:ea typeface="+mn-ea"/>
                          <a:cs typeface="Times New Roman" panose="02020603050405020304" pitchFamily="18" charset="0"/>
                        </a:rPr>
                        <a:t>What is your solution / How will it help your customer and how it will change the way of consumption</a:t>
                      </a:r>
                      <a:r>
                        <a:rPr lang="fr-FR" sz="2800" dirty="0">
                          <a:solidFill>
                            <a:schemeClr val="bg2">
                              <a:lumMod val="50000"/>
                            </a:schemeClr>
                          </a:solidFill>
                          <a:effectLst/>
                        </a:rPr>
                        <a:t>?</a:t>
                      </a:r>
                      <a:endParaRPr lang="fr-FR" sz="2800" i="0" dirty="0">
                        <a:solidFill>
                          <a:schemeClr val="bg2">
                            <a:lumMod val="50000"/>
                          </a:schemeClr>
                        </a:solidFill>
                        <a:effectLst/>
                        <a:latin typeface="+mn-lt"/>
                        <a:ea typeface="+mn-ea"/>
                        <a:cs typeface="+mn-cs"/>
                        <a:sym typeface="Helvetica Light"/>
                      </a:endParaRPr>
                    </a:p>
                    <a:p>
                      <a:pPr marL="0" marR="0" lvl="0" indent="0" algn="l" defTabSz="825500" eaLnBrk="1" fontAlgn="auto" latinLnBrk="0" hangingPunct="1">
                        <a:lnSpc>
                          <a:spcPct val="100000"/>
                        </a:lnSpc>
                        <a:spcBef>
                          <a:spcPts val="600"/>
                        </a:spcBef>
                        <a:spcAft>
                          <a:spcPts val="0"/>
                        </a:spcAft>
                        <a:buClrTx/>
                        <a:buSzTx/>
                        <a:buFontTx/>
                        <a:buNone/>
                        <a:tabLst/>
                        <a:defRPr/>
                      </a:pPr>
                      <a:r>
                        <a:rPr kumimoji="0" lang="fr-FR" sz="2400" b="0" i="1" u="none" strike="noStrike" kern="0" cap="none" spc="0" normalizeH="0" baseline="0" noProof="0" dirty="0">
                          <a:ln>
                            <a:noFill/>
                          </a:ln>
                          <a:solidFill>
                            <a:schemeClr val="bg2">
                              <a:lumMod val="50000"/>
                            </a:schemeClr>
                          </a:solidFill>
                          <a:effectLst/>
                          <a:uLnTx/>
                          <a:uFillTx/>
                          <a:latin typeface="+mn-lt"/>
                          <a:ea typeface="+mn-ea"/>
                          <a:cs typeface="+mn-cs"/>
                          <a:sym typeface="Lato Black"/>
                        </a:rPr>
                        <a:t>max 50 </a:t>
                      </a:r>
                      <a:r>
                        <a:rPr kumimoji="0" lang="fr-FR" sz="2400" b="0" i="1" u="none" strike="noStrike" kern="0" cap="none" spc="0" normalizeH="0" baseline="0" noProof="0" dirty="0" err="1">
                          <a:ln>
                            <a:noFill/>
                          </a:ln>
                          <a:solidFill>
                            <a:schemeClr val="bg2">
                              <a:lumMod val="50000"/>
                            </a:schemeClr>
                          </a:solidFill>
                          <a:effectLst/>
                          <a:uLnTx/>
                          <a:uFillTx/>
                          <a:latin typeface="+mn-lt"/>
                          <a:ea typeface="+mn-ea"/>
                          <a:cs typeface="+mn-cs"/>
                          <a:sym typeface="Lato Black"/>
                        </a:rPr>
                        <a:t>words</a:t>
                      </a:r>
                      <a:endParaRPr kumimoji="0" lang="fr-FR" sz="2400" b="0" i="1" u="none" strike="noStrike" kern="0" cap="none" spc="0" normalizeH="0" baseline="0" noProof="0" dirty="0">
                        <a:ln>
                          <a:noFill/>
                        </a:ln>
                        <a:solidFill>
                          <a:schemeClr val="bg2">
                            <a:lumMod val="50000"/>
                          </a:schemeClr>
                        </a:solidFill>
                        <a:effectLst/>
                        <a:uLnTx/>
                        <a:uFillTx/>
                        <a:latin typeface="+mn-lt"/>
                        <a:ea typeface="+mn-ea"/>
                        <a:cs typeface="+mn-cs"/>
                        <a:sym typeface="Lato Black"/>
                      </a:endParaRPr>
                    </a:p>
                    <a:p>
                      <a:pPr algn="l">
                        <a:spcBef>
                          <a:spcPts val="600"/>
                        </a:spcBef>
                        <a:spcAft>
                          <a:spcPts val="0"/>
                        </a:spcAft>
                      </a:pPr>
                      <a:endParaRPr lang="fr-FR" sz="2800" i="0" strike="sngStrike" dirty="0">
                        <a:solidFill>
                          <a:srgbClr val="FF0000"/>
                        </a:solidFill>
                        <a:effectLst/>
                        <a:latin typeface="+mn-lt"/>
                        <a:ea typeface="+mn-ea"/>
                        <a:cs typeface="+mn-cs"/>
                        <a:sym typeface="Helvetica Ligh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25600049"/>
                  </a:ext>
                </a:extLst>
              </a:tr>
              <a:tr h="4908112">
                <a:tc>
                  <a:txBody>
                    <a:bodyPr/>
                    <a:lstStyle/>
                    <a:p>
                      <a:pPr marL="0" marR="0" lvl="0" indent="0" algn="l" defTabSz="825500" eaLnBrk="1" fontAlgn="auto" latinLnBrk="0" hangingPunct="1">
                        <a:lnSpc>
                          <a:spcPct val="100000"/>
                        </a:lnSpc>
                        <a:spcBef>
                          <a:spcPts val="600"/>
                        </a:spcBef>
                        <a:spcAft>
                          <a:spcPts val="0"/>
                        </a:spcAft>
                        <a:buClrTx/>
                        <a:buSzTx/>
                        <a:buFontTx/>
                        <a:buNone/>
                        <a:tabLst/>
                        <a:defRPr/>
                      </a:pPr>
                      <a:r>
                        <a:rPr lang="fr-FR" sz="3600" cap="none" dirty="0">
                          <a:solidFill>
                            <a:srgbClr val="ED6D64"/>
                          </a:solidFill>
                          <a:latin typeface="+mj-ea"/>
                          <a:ea typeface="+mj-ea"/>
                          <a:cs typeface="+mn-cs"/>
                          <a:sym typeface="Helvetica Light"/>
                        </a:rPr>
                        <a:t>BENEFITS</a:t>
                      </a:r>
                      <a:endParaRPr lang="en-US" sz="3600" cap="none" dirty="0">
                        <a:solidFill>
                          <a:srgbClr val="ED6D64"/>
                        </a:solidFill>
                        <a:latin typeface="+mj-ea"/>
                        <a:ea typeface="+mj-ea"/>
                        <a:cs typeface="+mn-cs"/>
                        <a:sym typeface="Lato Regular"/>
                      </a:endParaRPr>
                    </a:p>
                    <a:p>
                      <a:pPr marL="0" marR="0" lvl="0" indent="0" algn="l" defTabSz="825500" eaLnBrk="1" fontAlgn="auto" latinLnBrk="0" hangingPunct="1">
                        <a:lnSpc>
                          <a:spcPct val="100000"/>
                        </a:lnSpc>
                        <a:spcBef>
                          <a:spcPts val="600"/>
                        </a:spcBef>
                        <a:spcAft>
                          <a:spcPts val="0"/>
                        </a:spcAft>
                        <a:buClrTx/>
                        <a:buSzTx/>
                        <a:buFontTx/>
                        <a:buNone/>
                        <a:tabLst/>
                        <a:defRPr/>
                      </a:pPr>
                      <a:r>
                        <a:rPr lang="en-GB" sz="2800" dirty="0">
                          <a:solidFill>
                            <a:schemeClr val="bg2">
                              <a:lumMod val="50000"/>
                            </a:schemeClr>
                          </a:solidFill>
                          <a:effectLst/>
                          <a:latin typeface="Helvetica" pitchFamily="2" charset="0"/>
                          <a:ea typeface="+mn-ea"/>
                          <a:cs typeface="Times New Roman" panose="02020603050405020304" pitchFamily="18" charset="0"/>
                          <a:sym typeface="Helvetica Light"/>
                        </a:rPr>
                        <a:t>Why is your solution more relevant &amp; unique? Describe your innovative ideas &amp; technology</a:t>
                      </a:r>
                    </a:p>
                    <a:p>
                      <a:pPr marL="0" marR="0" lvl="0" indent="0" algn="l" defTabSz="825500" eaLnBrk="1" fontAlgn="auto" latinLnBrk="0" hangingPunct="1">
                        <a:lnSpc>
                          <a:spcPct val="100000"/>
                        </a:lnSpc>
                        <a:spcBef>
                          <a:spcPts val="600"/>
                        </a:spcBef>
                        <a:spcAft>
                          <a:spcPts val="0"/>
                        </a:spcAft>
                        <a:buClrTx/>
                        <a:buSzTx/>
                        <a:buFontTx/>
                        <a:buNone/>
                        <a:tabLst/>
                        <a:defRPr/>
                      </a:pPr>
                      <a:r>
                        <a:rPr kumimoji="0" lang="en-GB" sz="2400" b="0" i="1" u="none" strike="noStrike" kern="0" cap="none" spc="0" normalizeH="0" baseline="0" dirty="0">
                          <a:ln>
                            <a:noFill/>
                          </a:ln>
                          <a:solidFill>
                            <a:schemeClr val="bg2">
                              <a:lumMod val="50000"/>
                            </a:schemeClr>
                          </a:solidFill>
                          <a:effectLst/>
                          <a:uLnTx/>
                          <a:uFillTx/>
                          <a:latin typeface="+mn-lt"/>
                          <a:ea typeface="+mn-ea"/>
                          <a:cs typeface="+mn-cs"/>
                          <a:sym typeface="Lato Regular"/>
                        </a:rPr>
                        <a:t>max 70 words</a:t>
                      </a:r>
                      <a:endParaRPr kumimoji="0" lang="fr-FR" sz="2400" b="0" i="1" u="none" strike="noStrike" kern="0" cap="none" spc="0" normalizeH="0" baseline="0" dirty="0">
                        <a:ln>
                          <a:noFill/>
                        </a:ln>
                        <a:solidFill>
                          <a:schemeClr val="bg2">
                            <a:lumMod val="50000"/>
                          </a:schemeClr>
                        </a:solidFill>
                        <a:effectLst/>
                        <a:uLnTx/>
                        <a:uFillTx/>
                        <a:latin typeface="+mn-lt"/>
                        <a:ea typeface="+mn-ea"/>
                        <a:cs typeface="+mn-cs"/>
                        <a:sym typeface="Lato Regular"/>
                      </a:endParaRPr>
                    </a:p>
                    <a:p>
                      <a:endParaRPr lang="fr-FR"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825500" eaLnBrk="1" fontAlgn="auto" latinLnBrk="0" hangingPunct="1">
                        <a:lnSpc>
                          <a:spcPct val="100000"/>
                        </a:lnSpc>
                        <a:spcBef>
                          <a:spcPts val="600"/>
                        </a:spcBef>
                        <a:spcAft>
                          <a:spcPts val="0"/>
                        </a:spcAft>
                        <a:buClrTx/>
                        <a:buSzTx/>
                        <a:buFontTx/>
                        <a:buNone/>
                        <a:tabLst/>
                        <a:defRPr/>
                      </a:pPr>
                      <a:r>
                        <a:rPr lang="fr-FR" sz="3600" cap="none" dirty="0">
                          <a:solidFill>
                            <a:srgbClr val="ED6D64"/>
                          </a:solidFill>
                          <a:latin typeface="+mj-ea"/>
                          <a:ea typeface="+mj-ea"/>
                          <a:cs typeface="+mn-cs"/>
                          <a:sym typeface="Helvetica Light"/>
                        </a:rPr>
                        <a:t>COMPETITION</a:t>
                      </a:r>
                      <a:endParaRPr lang="en-US" sz="3600" cap="none" dirty="0">
                        <a:solidFill>
                          <a:srgbClr val="ED6D64"/>
                        </a:solidFill>
                        <a:latin typeface="+mj-ea"/>
                        <a:ea typeface="+mj-ea"/>
                        <a:cs typeface="+mn-cs"/>
                        <a:sym typeface="Lato Regular"/>
                      </a:endParaRPr>
                    </a:p>
                    <a:p>
                      <a:pPr lvl="0" algn="l">
                        <a:spcBef>
                          <a:spcPts val="600"/>
                        </a:spcBef>
                      </a:pPr>
                      <a:r>
                        <a:rPr lang="en-US"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Who are your competitors/other existing solutions?</a:t>
                      </a:r>
                      <a:endParaRPr lang="fr-FR" sz="2800" dirty="0">
                        <a:solidFill>
                          <a:schemeClr val="bg2">
                            <a:lumMod val="50000"/>
                          </a:schemeClr>
                        </a:solidFill>
                        <a:effectLst/>
                      </a:endParaRPr>
                    </a:p>
                    <a:p>
                      <a:pPr lvl="0" algn="l">
                        <a:spcBef>
                          <a:spcPts val="600"/>
                        </a:spcBef>
                      </a:pPr>
                      <a:r>
                        <a:rPr lang="en-GB" sz="2400" i="1" cap="none" dirty="0">
                          <a:solidFill>
                            <a:schemeClr val="bg2">
                              <a:lumMod val="50000"/>
                            </a:schemeClr>
                          </a:solidFill>
                        </a:rPr>
                        <a:t>max. 70 words (you can copy here the web links to these solutions)</a:t>
                      </a:r>
                      <a:endParaRPr lang="fr-FR" sz="2400" i="1" cap="none" dirty="0">
                        <a:solidFill>
                          <a:schemeClr val="bg2">
                            <a:lumMod val="50000"/>
                          </a:schemeClr>
                        </a:solidFill>
                      </a:endParaRPr>
                    </a:p>
                    <a:p>
                      <a:pPr algn="l"/>
                      <a:endParaRPr lang="fr-FR"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33916195"/>
                  </a:ext>
                </a:extLst>
              </a:tr>
            </a:tbl>
          </a:graphicData>
        </a:graphic>
      </p:graphicFrame>
    </p:spTree>
    <p:extLst>
      <p:ext uri="{BB962C8B-B14F-4D97-AF65-F5344CB8AC3E}">
        <p14:creationId xmlns:p14="http://schemas.microsoft.com/office/powerpoint/2010/main" val="9318042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27DE09-8014-DC40-8B1F-0A494C849479}"/>
              </a:ext>
            </a:extLst>
          </p:cNvPr>
          <p:cNvSpPr>
            <a:spLocks noGrp="1"/>
          </p:cNvSpPr>
          <p:nvPr>
            <p:ph type="title"/>
          </p:nvPr>
        </p:nvSpPr>
        <p:spPr>
          <a:xfrm>
            <a:off x="399678" y="426740"/>
            <a:ext cx="18833525" cy="1258837"/>
          </a:xfrm>
        </p:spPr>
        <p:txBody>
          <a:bodyPr/>
          <a:lstStyle/>
          <a:p>
            <a:r>
              <a:rPr lang="fr-FR" sz="7200" dirty="0"/>
              <a:t>VISUAL ILLUSTRATION</a:t>
            </a:r>
          </a:p>
        </p:txBody>
      </p:sp>
      <p:sp>
        <p:nvSpPr>
          <p:cNvPr id="6" name="ZoneTexte 5">
            <a:extLst>
              <a:ext uri="{FF2B5EF4-FFF2-40B4-BE49-F238E27FC236}">
                <a16:creationId xmlns:a16="http://schemas.microsoft.com/office/drawing/2014/main" id="{A55EF33B-332E-7D42-B773-2C02790D8646}"/>
              </a:ext>
            </a:extLst>
          </p:cNvPr>
          <p:cNvSpPr txBox="1"/>
          <p:nvPr/>
        </p:nvSpPr>
        <p:spPr>
          <a:xfrm>
            <a:off x="399678" y="1768819"/>
            <a:ext cx="2302016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fr-FR" sz="2800" i="1" cap="none" dirty="0" err="1">
                <a:solidFill>
                  <a:schemeClr val="bg2">
                    <a:lumMod val="50000"/>
                  </a:schemeClr>
                </a:solidFill>
                <a:latin typeface="+mn-lt"/>
              </a:rPr>
              <a:t>Please</a:t>
            </a:r>
            <a:r>
              <a:rPr lang="fr-FR" sz="2800" i="1" cap="none" dirty="0">
                <a:solidFill>
                  <a:schemeClr val="bg2">
                    <a:lumMod val="50000"/>
                  </a:schemeClr>
                </a:solidFill>
                <a:latin typeface="+mn-lt"/>
              </a:rPr>
              <a:t> insert </a:t>
            </a:r>
            <a:r>
              <a:rPr lang="fr-FR" sz="2800" i="1" cap="none" dirty="0" err="1">
                <a:solidFill>
                  <a:schemeClr val="bg2">
                    <a:lumMod val="50000"/>
                  </a:schemeClr>
                </a:solidFill>
                <a:latin typeface="+mn-lt"/>
              </a:rPr>
              <a:t>any</a:t>
            </a:r>
            <a:r>
              <a:rPr lang="fr-FR" sz="2800" i="1" cap="none" dirty="0">
                <a:solidFill>
                  <a:schemeClr val="bg2">
                    <a:lumMod val="50000"/>
                  </a:schemeClr>
                </a:solidFill>
                <a:latin typeface="+mn-lt"/>
              </a:rPr>
              <a:t> relevant </a:t>
            </a:r>
            <a:r>
              <a:rPr lang="fr-FR" sz="2800" i="1" cap="none" dirty="0" err="1">
                <a:solidFill>
                  <a:schemeClr val="bg2">
                    <a:lumMod val="50000"/>
                  </a:schemeClr>
                </a:solidFill>
                <a:latin typeface="+mn-lt"/>
              </a:rPr>
              <a:t>visual</a:t>
            </a:r>
            <a:r>
              <a:rPr lang="fr-FR" sz="2800" i="1" cap="none" dirty="0">
                <a:solidFill>
                  <a:schemeClr val="bg2">
                    <a:lumMod val="50000"/>
                  </a:schemeClr>
                </a:solidFill>
                <a:latin typeface="+mn-lt"/>
              </a:rPr>
              <a:t>(s) to </a:t>
            </a:r>
            <a:r>
              <a:rPr lang="fr-FR" sz="2800" i="1" cap="none" dirty="0" err="1">
                <a:solidFill>
                  <a:schemeClr val="bg2">
                    <a:lumMod val="50000"/>
                  </a:schemeClr>
                </a:solidFill>
                <a:latin typeface="+mn-lt"/>
              </a:rPr>
              <a:t>understand</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your</a:t>
            </a:r>
            <a:r>
              <a:rPr lang="fr-FR" sz="2800" i="1" cap="none" dirty="0">
                <a:solidFill>
                  <a:schemeClr val="bg2">
                    <a:lumMod val="50000"/>
                  </a:schemeClr>
                </a:solidFill>
                <a:latin typeface="+mn-lt"/>
              </a:rPr>
              <a:t> fashion </a:t>
            </a:r>
            <a:r>
              <a:rPr lang="fr-FR" sz="2800" i="1" cap="none" dirty="0" err="1">
                <a:solidFill>
                  <a:schemeClr val="bg2">
                    <a:lumMod val="50000"/>
                  </a:schemeClr>
                </a:solidFill>
                <a:latin typeface="+mn-lt"/>
              </a:rPr>
              <a:t>tech</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project</a:t>
            </a:r>
            <a:r>
              <a:rPr lang="fr-FR" sz="2800" i="1" cap="none" dirty="0">
                <a:solidFill>
                  <a:schemeClr val="bg2">
                    <a:lumMod val="50000"/>
                  </a:schemeClr>
                </a:solidFill>
                <a:latin typeface="+mn-lt"/>
              </a:rPr>
              <a:t>: 3D simulation, </a:t>
            </a:r>
            <a:r>
              <a:rPr lang="fr-FR" sz="2800" i="1" cap="none" dirty="0" err="1">
                <a:solidFill>
                  <a:schemeClr val="bg2">
                    <a:lumMod val="50000"/>
                  </a:schemeClr>
                </a:solidFill>
                <a:latin typeface="+mn-lt"/>
              </a:rPr>
              <a:t>pictures</a:t>
            </a:r>
            <a:r>
              <a:rPr lang="fr-FR" sz="2800" i="1" cap="none" dirty="0">
                <a:solidFill>
                  <a:schemeClr val="bg2">
                    <a:lumMod val="50000"/>
                  </a:schemeClr>
                </a:solidFill>
                <a:latin typeface="+mn-lt"/>
              </a:rPr>
              <a:t> of </a:t>
            </a:r>
            <a:r>
              <a:rPr lang="fr-FR" sz="2800" i="1" cap="none" dirty="0" err="1">
                <a:solidFill>
                  <a:schemeClr val="bg2">
                    <a:lumMod val="50000"/>
                  </a:schemeClr>
                </a:solidFill>
                <a:latin typeface="+mn-lt"/>
              </a:rPr>
              <a:t>your</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product</a:t>
            </a:r>
            <a:r>
              <a:rPr lang="fr-FR" sz="2800" i="1" cap="none" dirty="0">
                <a:solidFill>
                  <a:schemeClr val="bg2">
                    <a:lumMod val="50000"/>
                  </a:schemeClr>
                </a:solidFill>
                <a:latin typeface="+mn-lt"/>
              </a:rPr>
              <a:t>/</a:t>
            </a:r>
            <a:r>
              <a:rPr lang="fr-FR" sz="2800" i="1" cap="none" dirty="0" err="1">
                <a:solidFill>
                  <a:schemeClr val="bg2">
                    <a:lumMod val="50000"/>
                  </a:schemeClr>
                </a:solidFill>
                <a:latin typeface="+mn-lt"/>
              </a:rPr>
              <a:t>material</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graphics</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showing</a:t>
            </a:r>
            <a:r>
              <a:rPr lang="fr-FR" sz="2800" i="1" cap="none" dirty="0">
                <a:solidFill>
                  <a:schemeClr val="bg2">
                    <a:lumMod val="50000"/>
                  </a:schemeClr>
                </a:solidFill>
                <a:latin typeface="+mn-lt"/>
              </a:rPr>
              <a:t> </a:t>
            </a:r>
            <a:br>
              <a:rPr lang="fr-FR" sz="2800" i="1" cap="none" dirty="0">
                <a:solidFill>
                  <a:schemeClr val="bg2">
                    <a:lumMod val="50000"/>
                  </a:schemeClr>
                </a:solidFill>
                <a:latin typeface="+mn-lt"/>
              </a:rPr>
            </a:br>
            <a:r>
              <a:rPr lang="fr-FR" sz="2800" i="1" cap="none" dirty="0">
                <a:solidFill>
                  <a:schemeClr val="bg2">
                    <a:lumMod val="50000"/>
                  </a:schemeClr>
                </a:solidFill>
                <a:latin typeface="+mn-lt"/>
              </a:rPr>
              <a:t>how </a:t>
            </a:r>
            <a:r>
              <a:rPr lang="fr-FR" sz="2800" i="1" cap="none" dirty="0" err="1">
                <a:solidFill>
                  <a:schemeClr val="bg2">
                    <a:lumMod val="50000"/>
                  </a:schemeClr>
                </a:solidFill>
                <a:latin typeface="+mn-lt"/>
              </a:rPr>
              <a:t>your</a:t>
            </a:r>
            <a:r>
              <a:rPr lang="fr-FR" sz="2800" i="1" cap="none" dirty="0">
                <a:solidFill>
                  <a:schemeClr val="bg2">
                    <a:lumMod val="50000"/>
                  </a:schemeClr>
                </a:solidFill>
                <a:latin typeface="+mn-lt"/>
              </a:rPr>
              <a:t> service </a:t>
            </a:r>
            <a:r>
              <a:rPr lang="fr-FR" sz="2800" i="1" cap="none" dirty="0" err="1">
                <a:solidFill>
                  <a:schemeClr val="bg2">
                    <a:lumMod val="50000"/>
                  </a:schemeClr>
                </a:solidFill>
                <a:latin typeface="+mn-lt"/>
              </a:rPr>
              <a:t>works</a:t>
            </a:r>
            <a:r>
              <a:rPr lang="fr-FR" sz="2800" i="1" cap="none" dirty="0">
                <a:solidFill>
                  <a:schemeClr val="bg2">
                    <a:lumMod val="50000"/>
                  </a:schemeClr>
                </a:solidFill>
                <a:latin typeface="+mn-lt"/>
              </a:rPr>
              <a:t>, etc... This slide </a:t>
            </a:r>
            <a:r>
              <a:rPr lang="fr-FR" sz="2800" i="1" cap="none" dirty="0" err="1">
                <a:solidFill>
                  <a:schemeClr val="bg2">
                    <a:lumMod val="50000"/>
                  </a:schemeClr>
                </a:solidFill>
                <a:latin typeface="+mn-lt"/>
              </a:rPr>
              <a:t>could</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be</a:t>
            </a:r>
            <a:r>
              <a:rPr lang="fr-FR" sz="2800" i="1" cap="none" dirty="0">
                <a:solidFill>
                  <a:schemeClr val="bg2">
                    <a:lumMod val="50000"/>
                  </a:schemeClr>
                </a:solidFill>
                <a:latin typeface="+mn-lt"/>
              </a:rPr>
              <a:t> </a:t>
            </a:r>
            <a:r>
              <a:rPr lang="fr-FR" sz="2800" i="1" cap="none" dirty="0" err="1">
                <a:solidFill>
                  <a:schemeClr val="bg2">
                    <a:lumMod val="50000"/>
                  </a:schemeClr>
                </a:solidFill>
                <a:latin typeface="+mn-lt"/>
              </a:rPr>
              <a:t>replicated</a:t>
            </a:r>
            <a:r>
              <a:rPr lang="fr-FR" sz="2800" i="1" cap="none" dirty="0">
                <a:solidFill>
                  <a:schemeClr val="bg2">
                    <a:lumMod val="50000"/>
                  </a:schemeClr>
                </a:solidFill>
                <a:latin typeface="+mn-lt"/>
              </a:rPr>
              <a:t> (max 3 slides). </a:t>
            </a:r>
          </a:p>
        </p:txBody>
      </p:sp>
      <p:sp>
        <p:nvSpPr>
          <p:cNvPr id="7" name="Rectangle 6">
            <a:extLst>
              <a:ext uri="{FF2B5EF4-FFF2-40B4-BE49-F238E27FC236}">
                <a16:creationId xmlns:a16="http://schemas.microsoft.com/office/drawing/2014/main" id="{FBD2CDAD-6776-E04B-B869-A8C44B2D1305}"/>
              </a:ext>
            </a:extLst>
          </p:cNvPr>
          <p:cNvSpPr/>
          <p:nvPr/>
        </p:nvSpPr>
        <p:spPr>
          <a:xfrm>
            <a:off x="2566004" y="4247253"/>
            <a:ext cx="17325474" cy="7621918"/>
          </a:xfrm>
          <a:prstGeom prst="rect">
            <a:avLst/>
          </a:prstGeom>
          <a:noFill/>
          <a:ln w="12700" cap="flat">
            <a:solidFill>
              <a:schemeClr val="bg2">
                <a:lumMod val="50000"/>
              </a:schemeClr>
            </a:solidFill>
            <a:prstDash val="dash"/>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5" name="Image 4">
            <a:extLst>
              <a:ext uri="{FF2B5EF4-FFF2-40B4-BE49-F238E27FC236}">
                <a16:creationId xmlns:a16="http://schemas.microsoft.com/office/drawing/2014/main" id="{21D9AC35-51AE-44A5-A449-AA25E96B1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529" y="4693488"/>
            <a:ext cx="10094167" cy="6729445"/>
          </a:xfrm>
          <a:prstGeom prst="rect">
            <a:avLst/>
          </a:prstGeom>
        </p:spPr>
      </p:pic>
      <p:sp>
        <p:nvSpPr>
          <p:cNvPr id="9" name="Rectangle 8">
            <a:extLst>
              <a:ext uri="{FF2B5EF4-FFF2-40B4-BE49-F238E27FC236}">
                <a16:creationId xmlns:a16="http://schemas.microsoft.com/office/drawing/2014/main" id="{5FC3CE11-9727-FA48-838C-B28E7A3EF757}"/>
              </a:ext>
            </a:extLst>
          </p:cNvPr>
          <p:cNvSpPr/>
          <p:nvPr/>
        </p:nvSpPr>
        <p:spPr>
          <a:xfrm rot="20331242">
            <a:off x="2253604" y="7596546"/>
            <a:ext cx="17514019" cy="923330"/>
          </a:xfrm>
          <a:prstGeom prst="rect">
            <a:avLst/>
          </a:prstGeom>
          <a:solidFill>
            <a:schemeClr val="bg1">
              <a:lumMod val="75000"/>
            </a:schemeClr>
          </a:solidFill>
        </p:spPr>
        <p:txBody>
          <a:bodyPr wrap="square">
            <a:spAutoFit/>
          </a:bodyPr>
          <a:lstStyle/>
          <a:p>
            <a:pPr algn="ctr"/>
            <a:r>
              <a:rPr lang="fr-FR" sz="5400" dirty="0">
                <a:solidFill>
                  <a:schemeClr val="bg2">
                    <a:lumMod val="50000"/>
                  </a:schemeClr>
                </a:solidFill>
              </a:rPr>
              <a:t>INSERT HERE </a:t>
            </a:r>
            <a:endParaRPr lang="fr-FR" dirty="0">
              <a:solidFill>
                <a:schemeClr val="bg2">
                  <a:lumMod val="50000"/>
                </a:schemeClr>
              </a:solidFill>
            </a:endParaRPr>
          </a:p>
        </p:txBody>
      </p:sp>
    </p:spTree>
    <p:extLst>
      <p:ext uri="{BB962C8B-B14F-4D97-AF65-F5344CB8AC3E}">
        <p14:creationId xmlns:p14="http://schemas.microsoft.com/office/powerpoint/2010/main" val="9486973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214925" y="2009993"/>
            <a:ext cx="3737420" cy="2491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le 2">
            <a:extLst>
              <a:ext uri="{FF2B5EF4-FFF2-40B4-BE49-F238E27FC236}">
                <a16:creationId xmlns:a16="http://schemas.microsoft.com/office/drawing/2014/main" id="{82334B04-ECC2-F642-B664-A5D90DBBAC65}"/>
              </a:ext>
            </a:extLst>
          </p:cNvPr>
          <p:cNvSpPr txBox="1">
            <a:spLocks/>
          </p:cNvSpPr>
          <p:nvPr/>
        </p:nvSpPr>
        <p:spPr>
          <a:xfrm>
            <a:off x="399678" y="351284"/>
            <a:ext cx="21031200" cy="2310495"/>
          </a:xfrm>
          <a:prstGeom prst="rect">
            <a:avLst/>
          </a:prstGeom>
        </p:spPr>
        <p:txBody>
          <a:bodyPr vert="horz" lIns="91440" tIns="45720" rIns="91440" bIns="45720" rtlCol="0" anchor="t" anchorCtr="0">
            <a:noAutofit/>
          </a:bodyPr>
          <a:lstStyle>
            <a:lvl1pPr algn="l" defTabSz="825500">
              <a:defRPr sz="12000" cap="all" baseline="0">
                <a:solidFill>
                  <a:schemeClr val="bg2">
                    <a:lumMod val="75000"/>
                  </a:schemeClr>
                </a:solidFill>
                <a:latin typeface="+mj-lt"/>
                <a:ea typeface="+mj-ea"/>
                <a:cs typeface="+mj-cs"/>
                <a:sym typeface="Lato Black"/>
              </a:defRPr>
            </a:lvl1pPr>
            <a:lvl2pPr indent="228600" algn="ctr" defTabSz="825500">
              <a:defRPr sz="12000" cap="all">
                <a:solidFill>
                  <a:srgbClr val="FFFFFF"/>
                </a:solidFill>
                <a:latin typeface="+mj-lt"/>
                <a:ea typeface="+mj-ea"/>
                <a:cs typeface="+mj-cs"/>
                <a:sym typeface="Lato Black"/>
              </a:defRPr>
            </a:lvl2pPr>
            <a:lvl3pPr indent="457200" algn="ctr" defTabSz="825500">
              <a:defRPr sz="12000" cap="all">
                <a:solidFill>
                  <a:srgbClr val="FFFFFF"/>
                </a:solidFill>
                <a:latin typeface="+mj-lt"/>
                <a:ea typeface="+mj-ea"/>
                <a:cs typeface="+mj-cs"/>
                <a:sym typeface="Lato Black"/>
              </a:defRPr>
            </a:lvl3pPr>
            <a:lvl4pPr indent="685800" algn="ctr" defTabSz="825500">
              <a:defRPr sz="12000" cap="all">
                <a:solidFill>
                  <a:srgbClr val="FFFFFF"/>
                </a:solidFill>
                <a:latin typeface="+mj-lt"/>
                <a:ea typeface="+mj-ea"/>
                <a:cs typeface="+mj-cs"/>
                <a:sym typeface="Lato Black"/>
              </a:defRPr>
            </a:lvl4pPr>
            <a:lvl5pPr indent="914400" algn="ctr" defTabSz="825500">
              <a:defRPr sz="12000" cap="all">
                <a:solidFill>
                  <a:srgbClr val="FFFFFF"/>
                </a:solidFill>
                <a:latin typeface="+mj-lt"/>
                <a:ea typeface="+mj-ea"/>
                <a:cs typeface="+mj-cs"/>
                <a:sym typeface="Lato Black"/>
              </a:defRPr>
            </a:lvl5pPr>
            <a:lvl6pPr indent="1143000" algn="ctr" defTabSz="825500">
              <a:defRPr sz="12000" cap="all">
                <a:solidFill>
                  <a:srgbClr val="FFFFFF"/>
                </a:solidFill>
                <a:latin typeface="+mj-lt"/>
                <a:ea typeface="+mj-ea"/>
                <a:cs typeface="+mj-cs"/>
                <a:sym typeface="Lato Black"/>
              </a:defRPr>
            </a:lvl6pPr>
            <a:lvl7pPr indent="1371600" algn="ctr" defTabSz="825500">
              <a:defRPr sz="12000" cap="all">
                <a:solidFill>
                  <a:srgbClr val="FFFFFF"/>
                </a:solidFill>
                <a:latin typeface="+mj-lt"/>
                <a:ea typeface="+mj-ea"/>
                <a:cs typeface="+mj-cs"/>
                <a:sym typeface="Lato Black"/>
              </a:defRPr>
            </a:lvl7pPr>
            <a:lvl8pPr indent="1600200" algn="ctr" defTabSz="825500">
              <a:defRPr sz="12000" cap="all">
                <a:solidFill>
                  <a:srgbClr val="FFFFFF"/>
                </a:solidFill>
                <a:latin typeface="+mj-lt"/>
                <a:ea typeface="+mj-ea"/>
                <a:cs typeface="+mj-cs"/>
                <a:sym typeface="Lato Black"/>
              </a:defRPr>
            </a:lvl8pPr>
            <a:lvl9pPr indent="1828800" algn="ctr" defTabSz="825500">
              <a:defRPr sz="12000" cap="all">
                <a:solidFill>
                  <a:srgbClr val="FFFFFF"/>
                </a:solidFill>
                <a:latin typeface="+mj-lt"/>
                <a:ea typeface="+mj-ea"/>
                <a:cs typeface="+mj-cs"/>
                <a:sym typeface="Lato Black"/>
              </a:defRPr>
            </a:lvl9pPr>
          </a:lstStyle>
          <a:p>
            <a:r>
              <a:rPr lang="en-GB" sz="7200" dirty="0"/>
              <a:t>THE TEAM &amp; STAGE OF THE PROJECT</a:t>
            </a:r>
          </a:p>
        </p:txBody>
      </p:sp>
      <p:graphicFrame>
        <p:nvGraphicFramePr>
          <p:cNvPr id="9" name="Tableau 8">
            <a:extLst>
              <a:ext uri="{FF2B5EF4-FFF2-40B4-BE49-F238E27FC236}">
                <a16:creationId xmlns:a16="http://schemas.microsoft.com/office/drawing/2014/main" id="{AD1738DF-5BD4-9B47-AC47-7DF870D4E6C4}"/>
              </a:ext>
            </a:extLst>
          </p:cNvPr>
          <p:cNvGraphicFramePr>
            <a:graphicFrameLocks noGrp="1"/>
          </p:cNvGraphicFramePr>
          <p:nvPr>
            <p:extLst>
              <p:ext uri="{D42A27DB-BD31-4B8C-83A1-F6EECF244321}">
                <p14:modId xmlns:p14="http://schemas.microsoft.com/office/powerpoint/2010/main" val="1677100713"/>
              </p:ext>
            </p:extLst>
          </p:nvPr>
        </p:nvGraphicFramePr>
        <p:xfrm>
          <a:off x="872166" y="4867834"/>
          <a:ext cx="9557942" cy="8300149"/>
        </p:xfrm>
        <a:graphic>
          <a:graphicData uri="http://schemas.openxmlformats.org/drawingml/2006/table">
            <a:tbl>
              <a:tblPr firstRow="1" bandRow="1">
                <a:tableStyleId>{5940675A-B579-460E-94D1-54222C63F5DA}</a:tableStyleId>
              </a:tblPr>
              <a:tblGrid>
                <a:gridCol w="9557942">
                  <a:extLst>
                    <a:ext uri="{9D8B030D-6E8A-4147-A177-3AD203B41FA5}">
                      <a16:colId xmlns:a16="http://schemas.microsoft.com/office/drawing/2014/main" val="588342826"/>
                    </a:ext>
                  </a:extLst>
                </a:gridCol>
              </a:tblGrid>
              <a:tr h="8300149">
                <a:tc>
                  <a:txBody>
                    <a:bodyPr/>
                    <a:lstStyle/>
                    <a:p>
                      <a:pPr algn="l">
                        <a:spcBef>
                          <a:spcPts val="600"/>
                        </a:spcBef>
                      </a:pPr>
                      <a:r>
                        <a:rPr lang="fr-FR" sz="3600" cap="none" dirty="0">
                          <a:solidFill>
                            <a:srgbClr val="ED6D64"/>
                          </a:solidFill>
                          <a:latin typeface="+mj-ea"/>
                          <a:ea typeface="+mj-ea"/>
                        </a:rPr>
                        <a:t>THE FOUNDER(S)</a:t>
                      </a:r>
                      <a:endParaRPr lang="en-US" sz="3600" cap="none" dirty="0">
                        <a:solidFill>
                          <a:srgbClr val="ED6D64"/>
                        </a:solidFill>
                        <a:latin typeface="+mj-ea"/>
                        <a:ea typeface="+mj-ea"/>
                        <a:cs typeface="+mn-cs"/>
                        <a:sym typeface="Lato Regular"/>
                      </a:endParaRPr>
                    </a:p>
                    <a:p>
                      <a:pPr algn="l">
                        <a:spcBef>
                          <a:spcPts val="600"/>
                        </a:spcBef>
                        <a:spcAft>
                          <a:spcPts val="0"/>
                        </a:spcAft>
                      </a:pP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Who</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is</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(are) the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founder</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(s) and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why</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are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they</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the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most</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relevant to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develop</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this</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project</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a:t>
                      </a:r>
                      <a:endParaRPr lang="fr-FR" sz="2800" i="0" dirty="0">
                        <a:solidFill>
                          <a:schemeClr val="bg2">
                            <a:lumMod val="50000"/>
                          </a:schemeClr>
                        </a:solidFill>
                        <a:effectLst/>
                        <a:latin typeface="+mn-lt"/>
                        <a:ea typeface="+mn-ea"/>
                        <a:cs typeface="+mn-cs"/>
                        <a:sym typeface="Helvetica Light"/>
                      </a:endParaRPr>
                    </a:p>
                    <a:p>
                      <a:pPr algn="l">
                        <a:spcBef>
                          <a:spcPts val="600"/>
                        </a:spcBef>
                        <a:spcAft>
                          <a:spcPts val="0"/>
                        </a:spcAft>
                      </a:pPr>
                      <a:r>
                        <a:rPr lang="en-US" sz="2400" i="1" dirty="0">
                          <a:solidFill>
                            <a:schemeClr val="bg2">
                              <a:lumMod val="50000"/>
                            </a:schemeClr>
                          </a:solidFill>
                          <a:effectLst/>
                          <a:latin typeface="+mn-lt"/>
                          <a:ea typeface="+mn-ea"/>
                          <a:cs typeface="+mn-cs"/>
                          <a:sym typeface="Lato Regular"/>
                        </a:rPr>
                        <a:t>max. 70 words</a:t>
                      </a: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r>
                        <a:rPr lang="en-US" sz="2800" dirty="0">
                          <a:solidFill>
                            <a:schemeClr val="bg2">
                              <a:lumMod val="50000"/>
                            </a:schemeClr>
                          </a:solidFill>
                          <a:effectLst/>
                          <a:latin typeface="Helvetica" pitchFamily="2" charset="0"/>
                          <a:ea typeface="+mn-ea"/>
                          <a:cs typeface="Times New Roman" panose="02020603050405020304" pitchFamily="18" charset="0"/>
                          <a:sym typeface="Lato Regular"/>
                        </a:rPr>
                        <a:t>How much time will you dedicate to the project on the coming year? </a:t>
                      </a: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r>
                        <a:rPr lang="en-US" sz="2400" i="1" dirty="0">
                          <a:solidFill>
                            <a:schemeClr val="bg2">
                              <a:lumMod val="50000"/>
                            </a:schemeClr>
                          </a:solidFill>
                          <a:effectLst/>
                          <a:latin typeface="+mn-lt"/>
                          <a:ea typeface="+mn-ea"/>
                          <a:cs typeface="+mn-cs"/>
                          <a:sym typeface="Lato Regular"/>
                        </a:rPr>
                        <a:t>In % of your full time</a:t>
                      </a: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00" i="1" dirty="0">
                        <a:solidFill>
                          <a:schemeClr val="bg2">
                            <a:lumMod val="50000"/>
                          </a:schemeClr>
                        </a:solidFill>
                        <a:effectLst/>
                        <a:latin typeface="+mn-lt"/>
                        <a:ea typeface="+mn-ea"/>
                        <a:cs typeface="+mn-cs"/>
                        <a:sym typeface="Lato Regular"/>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25600049"/>
                  </a:ext>
                </a:extLst>
              </a:tr>
            </a:tbl>
          </a:graphicData>
        </a:graphic>
      </p:graphicFrame>
      <p:graphicFrame>
        <p:nvGraphicFramePr>
          <p:cNvPr id="10" name="Tableau 9">
            <a:extLst>
              <a:ext uri="{FF2B5EF4-FFF2-40B4-BE49-F238E27FC236}">
                <a16:creationId xmlns:a16="http://schemas.microsoft.com/office/drawing/2014/main" id="{32D5CC97-8E7A-6146-8BCB-65F92DF2857E}"/>
              </a:ext>
            </a:extLst>
          </p:cNvPr>
          <p:cNvGraphicFramePr>
            <a:graphicFrameLocks noGrp="1"/>
          </p:cNvGraphicFramePr>
          <p:nvPr>
            <p:extLst>
              <p:ext uri="{D42A27DB-BD31-4B8C-83A1-F6EECF244321}">
                <p14:modId xmlns:p14="http://schemas.microsoft.com/office/powerpoint/2010/main" val="1782877468"/>
              </p:ext>
            </p:extLst>
          </p:nvPr>
        </p:nvGraphicFramePr>
        <p:xfrm>
          <a:off x="10430108" y="4867834"/>
          <a:ext cx="9522237" cy="8284424"/>
        </p:xfrm>
        <a:graphic>
          <a:graphicData uri="http://schemas.openxmlformats.org/drawingml/2006/table">
            <a:tbl>
              <a:tblPr firstRow="1" bandRow="1">
                <a:tableStyleId>{5940675A-B579-460E-94D1-54222C63F5DA}</a:tableStyleId>
              </a:tblPr>
              <a:tblGrid>
                <a:gridCol w="9522237">
                  <a:extLst>
                    <a:ext uri="{9D8B030D-6E8A-4147-A177-3AD203B41FA5}">
                      <a16:colId xmlns:a16="http://schemas.microsoft.com/office/drawing/2014/main" val="588342826"/>
                    </a:ext>
                  </a:extLst>
                </a:gridCol>
              </a:tblGrid>
              <a:tr h="4349981">
                <a:tc>
                  <a:txBody>
                    <a:bodyPr/>
                    <a:lstStyle/>
                    <a:p>
                      <a:pPr marL="0" marR="0" lvl="0" indent="0" algn="l" defTabSz="825500" eaLnBrk="1" fontAlgn="auto" latinLnBrk="0" hangingPunct="1">
                        <a:lnSpc>
                          <a:spcPct val="100000"/>
                        </a:lnSpc>
                        <a:spcBef>
                          <a:spcPts val="600"/>
                        </a:spcBef>
                        <a:spcAft>
                          <a:spcPts val="0"/>
                        </a:spcAft>
                        <a:buClrTx/>
                        <a:buSzTx/>
                        <a:buFontTx/>
                        <a:buNone/>
                        <a:tabLst/>
                        <a:defRPr/>
                      </a:pPr>
                      <a:r>
                        <a:rPr lang="fr-FR" sz="3600" cap="none" noProof="0" dirty="0">
                          <a:solidFill>
                            <a:srgbClr val="ED6D64"/>
                          </a:solidFill>
                          <a:latin typeface="+mj-ea"/>
                          <a:ea typeface="+mj-ea"/>
                          <a:cs typeface="+mn-cs"/>
                          <a:sym typeface="Helvetica Light"/>
                        </a:rPr>
                        <a:t>THE STAGE</a:t>
                      </a:r>
                    </a:p>
                    <a:p>
                      <a:pPr marL="0" marR="0" lvl="0" indent="0" algn="l" defTabSz="825500" eaLnBrk="1" fontAlgn="auto" latinLnBrk="0" hangingPunct="1">
                        <a:lnSpc>
                          <a:spcPct val="100000"/>
                        </a:lnSpc>
                        <a:spcBef>
                          <a:spcPts val="600"/>
                        </a:spcBef>
                        <a:spcAft>
                          <a:spcPts val="0"/>
                        </a:spcAft>
                        <a:buClrTx/>
                        <a:buSzTx/>
                        <a:buFontTx/>
                        <a:buNone/>
                        <a:tabLst/>
                        <a:defRPr/>
                      </a:pPr>
                      <a:r>
                        <a:rPr lang="fr-FR" sz="2800" noProof="0" dirty="0" err="1">
                          <a:solidFill>
                            <a:schemeClr val="bg2">
                              <a:lumMod val="50000"/>
                            </a:schemeClr>
                          </a:solidFill>
                          <a:effectLst/>
                          <a:latin typeface="Helvetica" pitchFamily="2" charset="0"/>
                          <a:ea typeface="+mn-ea"/>
                          <a:cs typeface="Times New Roman" panose="02020603050405020304" pitchFamily="18" charset="0"/>
                          <a:sym typeface="Helvetica Light"/>
                        </a:rPr>
                        <a:t>Please</a:t>
                      </a:r>
                      <a:r>
                        <a:rPr lang="fr-FR" sz="2800" noProof="0" dirty="0">
                          <a:solidFill>
                            <a:schemeClr val="bg2">
                              <a:lumMod val="50000"/>
                            </a:schemeClr>
                          </a:solidFill>
                          <a:effectLst/>
                          <a:latin typeface="Helvetica" pitchFamily="2" charset="0"/>
                          <a:ea typeface="+mn-ea"/>
                          <a:cs typeface="Times New Roman" panose="02020603050405020304" pitchFamily="18" charset="0"/>
                          <a:sym typeface="Helvetica Light"/>
                        </a:rPr>
                        <a:t> </a:t>
                      </a:r>
                      <a:r>
                        <a:rPr lang="fr-FR" sz="2800" noProof="0" dirty="0" err="1">
                          <a:solidFill>
                            <a:schemeClr val="bg2">
                              <a:lumMod val="50000"/>
                            </a:schemeClr>
                          </a:solidFill>
                          <a:effectLst/>
                          <a:latin typeface="Helvetica" pitchFamily="2" charset="0"/>
                          <a:ea typeface="+mn-ea"/>
                          <a:cs typeface="Times New Roman" panose="02020603050405020304" pitchFamily="18" charset="0"/>
                          <a:sym typeface="Helvetica Light"/>
                        </a:rPr>
                        <a:t>choose</a:t>
                      </a:r>
                      <a:r>
                        <a:rPr lang="fr-FR" sz="2800" noProof="0" dirty="0">
                          <a:solidFill>
                            <a:schemeClr val="bg2">
                              <a:lumMod val="50000"/>
                            </a:schemeClr>
                          </a:solidFill>
                          <a:effectLst/>
                          <a:latin typeface="Helvetica" pitchFamily="2" charset="0"/>
                          <a:ea typeface="+mn-ea"/>
                          <a:cs typeface="Times New Roman" panose="02020603050405020304" pitchFamily="18" charset="0"/>
                          <a:sym typeface="Helvetica Light"/>
                        </a:rPr>
                        <a:t> one option:</a:t>
                      </a:r>
                      <a:endParaRPr lang="en-US" sz="2800" dirty="0">
                        <a:solidFill>
                          <a:schemeClr val="bg2">
                            <a:lumMod val="50000"/>
                          </a:schemeClr>
                        </a:solidFill>
                        <a:effectLst/>
                        <a:latin typeface="Helvetica" pitchFamily="2" charset="0"/>
                        <a:ea typeface="+mn-ea"/>
                        <a:cs typeface="Times New Roman" panose="02020603050405020304" pitchFamily="18" charset="0"/>
                        <a:sym typeface="Helvetica Light"/>
                      </a:endParaRPr>
                    </a:p>
                    <a:p>
                      <a:pPr marL="342900" marR="0" indent="-342900" algn="l" defTabSz="825500" eaLnBrk="1" fontAlgn="auto" latinLnBrk="0" hangingPunct="1">
                        <a:lnSpc>
                          <a:spcPct val="100000"/>
                        </a:lnSpc>
                        <a:spcBef>
                          <a:spcPts val="600"/>
                        </a:spcBef>
                        <a:spcAft>
                          <a:spcPts val="0"/>
                        </a:spcAft>
                        <a:buClrTx/>
                        <a:buSzTx/>
                        <a:buFont typeface="Wingdings" pitchFamily="2" charset="2"/>
                        <a:buChar char="q"/>
                        <a:tabLst/>
                        <a:defRPr/>
                      </a:pPr>
                      <a:r>
                        <a:rPr lang="en-US" sz="2400" dirty="0">
                          <a:solidFill>
                            <a:schemeClr val="bg2">
                              <a:lumMod val="50000"/>
                            </a:schemeClr>
                          </a:solidFill>
                          <a:effectLst/>
                          <a:latin typeface="+mn-lt"/>
                          <a:ea typeface="+mn-ea"/>
                          <a:cs typeface="+mn-cs"/>
                          <a:sym typeface="Helvetica Light"/>
                        </a:rPr>
                        <a:t>R&amp;D phase;</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Early prototype;</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Proof of concept;</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Commercial products;</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Commercially viable and highly successful;</a:t>
                      </a:r>
                    </a:p>
                    <a:p>
                      <a:pPr algn="l"/>
                      <a:endParaRPr lang="en-US" sz="2400" dirty="0">
                        <a:solidFill>
                          <a:schemeClr val="bg2">
                            <a:lumMod val="50000"/>
                          </a:schemeClr>
                        </a:solidFill>
                        <a:effectLst/>
                        <a:latin typeface="+mn-lt"/>
                        <a:ea typeface="+mn-ea"/>
                        <a:cs typeface="+mn-cs"/>
                        <a:sym typeface="Helvetica Light"/>
                      </a:endParaRPr>
                    </a:p>
                    <a:p>
                      <a:pPr algn="l"/>
                      <a:r>
                        <a:rPr lang="en-US" sz="2400" i="1" dirty="0">
                          <a:solidFill>
                            <a:schemeClr val="bg2">
                              <a:lumMod val="50000"/>
                            </a:schemeClr>
                          </a:solidFill>
                          <a:effectLst/>
                          <a:latin typeface="+mn-lt"/>
                          <a:ea typeface="+mn-ea"/>
                          <a:cs typeface="+mn-cs"/>
                          <a:sym typeface="Helvetica Light"/>
                        </a:rPr>
                        <a:t>Please copy the weblink to your solution if any:</a:t>
                      </a:r>
                    </a:p>
                    <a:p>
                      <a:pPr algn="l"/>
                      <a:endParaRPr lang="en-US" sz="2400" dirty="0">
                        <a:solidFill>
                          <a:schemeClr val="bg2">
                            <a:lumMod val="50000"/>
                          </a:schemeClr>
                        </a:solidFill>
                        <a:effectLst/>
                        <a:latin typeface="+mn-lt"/>
                        <a:ea typeface="+mn-ea"/>
                        <a:cs typeface="+mn-cs"/>
                        <a:sym typeface="Helvetica Ligh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25600049"/>
                  </a:ext>
                </a:extLst>
              </a:tr>
              <a:tr h="3934443">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effectLst/>
                          <a:latin typeface="Helvetica" pitchFamily="2" charset="0"/>
                          <a:ea typeface="+mn-ea"/>
                          <a:cs typeface="Times New Roman" panose="02020603050405020304" pitchFamily="18" charset="0"/>
                          <a:sym typeface="Helvetica Light"/>
                        </a:rPr>
                        <a:t>Have you already attracted investments? </a:t>
                      </a:r>
                    </a:p>
                    <a:p>
                      <a:pPr marL="0" marR="0" lvl="0" indent="0" algn="l" defTabSz="82550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effectLst/>
                          <a:latin typeface="Helvetica" pitchFamily="2" charset="0"/>
                          <a:ea typeface="+mn-ea"/>
                          <a:cs typeface="Times New Roman" panose="02020603050405020304" pitchFamily="18" charset="0"/>
                          <a:sym typeface="Helvetica Light"/>
                        </a:rPr>
                        <a:t>Yes</a:t>
                      </a:r>
                      <a:r>
                        <a:rPr lang="fr-FR" sz="2800" dirty="0">
                          <a:solidFill>
                            <a:schemeClr val="bg2">
                              <a:lumMod val="50000"/>
                            </a:schemeClr>
                          </a:solidFill>
                          <a:effectLst/>
                          <a:latin typeface="Helvetica" pitchFamily="2" charset="0"/>
                          <a:ea typeface="+mn-ea"/>
                          <a:cs typeface="Times New Roman" panose="02020603050405020304" pitchFamily="18" charset="0"/>
                          <a:sym typeface="Helvetica Light"/>
                        </a:rPr>
                        <a:t> / </a:t>
                      </a:r>
                      <a:r>
                        <a:rPr lang="en-US" sz="2800" dirty="0">
                          <a:solidFill>
                            <a:schemeClr val="bg2">
                              <a:lumMod val="50000"/>
                            </a:schemeClr>
                          </a:solidFill>
                          <a:effectLst/>
                          <a:latin typeface="Helvetica" pitchFamily="2" charset="0"/>
                          <a:ea typeface="+mn-ea"/>
                          <a:cs typeface="Times New Roman" panose="02020603050405020304" pitchFamily="18" charset="0"/>
                          <a:sym typeface="Helvetica Light"/>
                        </a:rPr>
                        <a:t>No</a:t>
                      </a:r>
                      <a:endParaRPr lang="fr-FR" sz="2400" dirty="0">
                        <a:solidFill>
                          <a:schemeClr val="bg2">
                            <a:lumMod val="50000"/>
                          </a:schemeClr>
                        </a:solidFill>
                        <a:effectLst/>
                        <a:latin typeface="+mn-lt"/>
                        <a:ea typeface="+mn-ea"/>
                        <a:cs typeface="+mn-cs"/>
                        <a:sym typeface="Helvetica Light"/>
                      </a:endParaRPr>
                    </a:p>
                    <a:p>
                      <a:pPr algn="l"/>
                      <a:r>
                        <a:rPr lang="en-US" sz="2400" dirty="0">
                          <a:solidFill>
                            <a:schemeClr val="bg2">
                              <a:lumMod val="50000"/>
                            </a:schemeClr>
                          </a:solidFill>
                          <a:effectLst/>
                          <a:latin typeface="+mn-lt"/>
                          <a:ea typeface="+mn-ea"/>
                          <a:cs typeface="+mn-cs"/>
                          <a:sym typeface="Helvetica Light"/>
                        </a:rPr>
                        <a:t>If yes, from which source?</a:t>
                      </a:r>
                    </a:p>
                    <a:p>
                      <a:pPr algn="l"/>
                      <a:r>
                        <a:rPr lang="en-US" sz="2400" i="1" dirty="0">
                          <a:solidFill>
                            <a:schemeClr val="bg2">
                              <a:lumMod val="50000"/>
                            </a:schemeClr>
                          </a:solidFill>
                          <a:effectLst/>
                          <a:latin typeface="+mn-lt"/>
                          <a:ea typeface="+mn-ea"/>
                          <a:cs typeface="+mn-cs"/>
                          <a:sym typeface="Helvetica Light"/>
                        </a:rPr>
                        <a:t>Select one or more options</a:t>
                      </a:r>
                      <a:endParaRPr lang="fr-FR" sz="2400" i="1"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Public Funding</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Through an Accelerator</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Crowdfunding</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Seed Funding</a:t>
                      </a:r>
                      <a:endParaRPr lang="fr-FR" sz="2400" dirty="0">
                        <a:solidFill>
                          <a:schemeClr val="bg2">
                            <a:lumMod val="50000"/>
                          </a:schemeClr>
                        </a:solidFill>
                        <a:effectLst/>
                        <a:latin typeface="+mn-lt"/>
                        <a:ea typeface="+mn-ea"/>
                        <a:cs typeface="+mn-cs"/>
                        <a:sym typeface="Helvetica Light"/>
                      </a:endParaRP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If other, please specify:……………</a:t>
                      </a:r>
                      <a:endParaRPr lang="fr-FR" sz="2400" dirty="0">
                        <a:solidFill>
                          <a:schemeClr val="bg2">
                            <a:lumMod val="50000"/>
                          </a:schemeClr>
                        </a:solidFill>
                        <a:effectLst/>
                        <a:latin typeface="+mn-lt"/>
                        <a:ea typeface="+mn-ea"/>
                        <a:cs typeface="+mn-cs"/>
                        <a:sym typeface="Helvetica Ligh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33916195"/>
                  </a:ext>
                </a:extLst>
              </a:tr>
            </a:tbl>
          </a:graphicData>
        </a:graphic>
      </p:graphicFrame>
      <p:sp>
        <p:nvSpPr>
          <p:cNvPr id="12" name="Rectangle 11">
            <a:extLst>
              <a:ext uri="{FF2B5EF4-FFF2-40B4-BE49-F238E27FC236}">
                <a16:creationId xmlns:a16="http://schemas.microsoft.com/office/drawing/2014/main" id="{34820741-2B4F-6647-B8D8-FD10BD3F4FBB}"/>
              </a:ext>
            </a:extLst>
          </p:cNvPr>
          <p:cNvSpPr/>
          <p:nvPr/>
        </p:nvSpPr>
        <p:spPr>
          <a:xfrm>
            <a:off x="872165" y="2024681"/>
            <a:ext cx="15342759" cy="2476649"/>
          </a:xfrm>
          <a:prstGeom prst="rect">
            <a:avLst/>
          </a:prstGeom>
          <a:noFill/>
          <a:ln w="12700" cap="flat">
            <a:solidFill>
              <a:schemeClr val="bg2">
                <a:lumMod val="50000"/>
              </a:schemeClr>
            </a:solidFill>
            <a:prstDash val="dash"/>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ZoneTexte 12">
            <a:extLst>
              <a:ext uri="{FF2B5EF4-FFF2-40B4-BE49-F238E27FC236}">
                <a16:creationId xmlns:a16="http://schemas.microsoft.com/office/drawing/2014/main" id="{B9713132-E668-D64D-82CC-D635C6FBA44C}"/>
              </a:ext>
            </a:extLst>
          </p:cNvPr>
          <p:cNvSpPr txBox="1"/>
          <p:nvPr/>
        </p:nvSpPr>
        <p:spPr>
          <a:xfrm>
            <a:off x="0" y="2927367"/>
            <a:ext cx="934212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fr-FR" sz="3600" i="1" dirty="0">
                <a:solidFill>
                  <a:schemeClr val="bg2">
                    <a:lumMod val="75000"/>
                  </a:schemeClr>
                </a:solidFill>
              </a:rPr>
              <a:t>INSERT PICTURE(S) OF THE TEAM</a:t>
            </a:r>
            <a:endParaRPr lang="fr-FR" sz="3600" i="1" dirty="0">
              <a:solidFill>
                <a:schemeClr val="bg2">
                  <a:lumMod val="50000"/>
                </a:schemeClr>
              </a:solidFill>
            </a:endParaRPr>
          </a:p>
        </p:txBody>
      </p:sp>
    </p:spTree>
    <p:extLst>
      <p:ext uri="{BB962C8B-B14F-4D97-AF65-F5344CB8AC3E}">
        <p14:creationId xmlns:p14="http://schemas.microsoft.com/office/powerpoint/2010/main" val="26166006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2334B04-ECC2-F642-B664-A5D90DBBAC65}"/>
              </a:ext>
            </a:extLst>
          </p:cNvPr>
          <p:cNvSpPr txBox="1">
            <a:spLocks/>
          </p:cNvSpPr>
          <p:nvPr/>
        </p:nvSpPr>
        <p:spPr>
          <a:xfrm>
            <a:off x="457200" y="369756"/>
            <a:ext cx="21031200" cy="1448963"/>
          </a:xfrm>
          <a:prstGeom prst="rect">
            <a:avLst/>
          </a:prstGeom>
        </p:spPr>
        <p:txBody>
          <a:bodyPr vert="horz" lIns="91440" tIns="45720" rIns="91440" bIns="45720" rtlCol="0" anchor="t" anchorCtr="0">
            <a:noAutofit/>
          </a:bodyPr>
          <a:lstStyle>
            <a:lvl1pPr algn="l" defTabSz="825500">
              <a:defRPr sz="12000" cap="all" baseline="0">
                <a:solidFill>
                  <a:schemeClr val="bg2">
                    <a:lumMod val="75000"/>
                  </a:schemeClr>
                </a:solidFill>
                <a:latin typeface="+mj-lt"/>
                <a:ea typeface="+mj-ea"/>
                <a:cs typeface="+mj-cs"/>
                <a:sym typeface="Lato Black"/>
              </a:defRPr>
            </a:lvl1pPr>
            <a:lvl2pPr indent="228600" algn="ctr" defTabSz="825500">
              <a:defRPr sz="12000" cap="all">
                <a:solidFill>
                  <a:srgbClr val="FFFFFF"/>
                </a:solidFill>
                <a:latin typeface="+mj-lt"/>
                <a:ea typeface="+mj-ea"/>
                <a:cs typeface="+mj-cs"/>
                <a:sym typeface="Lato Black"/>
              </a:defRPr>
            </a:lvl2pPr>
            <a:lvl3pPr indent="457200" algn="ctr" defTabSz="825500">
              <a:defRPr sz="12000" cap="all">
                <a:solidFill>
                  <a:srgbClr val="FFFFFF"/>
                </a:solidFill>
                <a:latin typeface="+mj-lt"/>
                <a:ea typeface="+mj-ea"/>
                <a:cs typeface="+mj-cs"/>
                <a:sym typeface="Lato Black"/>
              </a:defRPr>
            </a:lvl3pPr>
            <a:lvl4pPr indent="685800" algn="ctr" defTabSz="825500">
              <a:defRPr sz="12000" cap="all">
                <a:solidFill>
                  <a:srgbClr val="FFFFFF"/>
                </a:solidFill>
                <a:latin typeface="+mj-lt"/>
                <a:ea typeface="+mj-ea"/>
                <a:cs typeface="+mj-cs"/>
                <a:sym typeface="Lato Black"/>
              </a:defRPr>
            </a:lvl4pPr>
            <a:lvl5pPr indent="914400" algn="ctr" defTabSz="825500">
              <a:defRPr sz="12000" cap="all">
                <a:solidFill>
                  <a:srgbClr val="FFFFFF"/>
                </a:solidFill>
                <a:latin typeface="+mj-lt"/>
                <a:ea typeface="+mj-ea"/>
                <a:cs typeface="+mj-cs"/>
                <a:sym typeface="Lato Black"/>
              </a:defRPr>
            </a:lvl5pPr>
            <a:lvl6pPr indent="1143000" algn="ctr" defTabSz="825500">
              <a:defRPr sz="12000" cap="all">
                <a:solidFill>
                  <a:srgbClr val="FFFFFF"/>
                </a:solidFill>
                <a:latin typeface="+mj-lt"/>
                <a:ea typeface="+mj-ea"/>
                <a:cs typeface="+mj-cs"/>
                <a:sym typeface="Lato Black"/>
              </a:defRPr>
            </a:lvl6pPr>
            <a:lvl7pPr indent="1371600" algn="ctr" defTabSz="825500">
              <a:defRPr sz="12000" cap="all">
                <a:solidFill>
                  <a:srgbClr val="FFFFFF"/>
                </a:solidFill>
                <a:latin typeface="+mj-lt"/>
                <a:ea typeface="+mj-ea"/>
                <a:cs typeface="+mj-cs"/>
                <a:sym typeface="Lato Black"/>
              </a:defRPr>
            </a:lvl7pPr>
            <a:lvl8pPr indent="1600200" algn="ctr" defTabSz="825500">
              <a:defRPr sz="12000" cap="all">
                <a:solidFill>
                  <a:srgbClr val="FFFFFF"/>
                </a:solidFill>
                <a:latin typeface="+mj-lt"/>
                <a:ea typeface="+mj-ea"/>
                <a:cs typeface="+mj-cs"/>
                <a:sym typeface="Lato Black"/>
              </a:defRPr>
            </a:lvl8pPr>
            <a:lvl9pPr indent="1828800" algn="ctr" defTabSz="825500">
              <a:defRPr sz="12000" cap="all">
                <a:solidFill>
                  <a:srgbClr val="FFFFFF"/>
                </a:solidFill>
                <a:latin typeface="+mj-lt"/>
                <a:ea typeface="+mj-ea"/>
                <a:cs typeface="+mj-cs"/>
                <a:sym typeface="Lato Black"/>
              </a:defRPr>
            </a:lvl9pPr>
          </a:lstStyle>
          <a:p>
            <a:r>
              <a:rPr lang="en-GB" sz="7200" dirty="0"/>
              <a:t>YOUR CHALLENGE / OUR SUPPORT</a:t>
            </a:r>
          </a:p>
        </p:txBody>
      </p:sp>
      <p:graphicFrame>
        <p:nvGraphicFramePr>
          <p:cNvPr id="9" name="Tableau 8">
            <a:extLst>
              <a:ext uri="{FF2B5EF4-FFF2-40B4-BE49-F238E27FC236}">
                <a16:creationId xmlns:a16="http://schemas.microsoft.com/office/drawing/2014/main" id="{AD1738DF-5BD4-9B47-AC47-7DF870D4E6C4}"/>
              </a:ext>
            </a:extLst>
          </p:cNvPr>
          <p:cNvGraphicFramePr>
            <a:graphicFrameLocks noGrp="1"/>
          </p:cNvGraphicFramePr>
          <p:nvPr>
            <p:extLst>
              <p:ext uri="{D42A27DB-BD31-4B8C-83A1-F6EECF244321}">
                <p14:modId xmlns:p14="http://schemas.microsoft.com/office/powerpoint/2010/main" val="36626994"/>
              </p:ext>
            </p:extLst>
          </p:nvPr>
        </p:nvGraphicFramePr>
        <p:xfrm>
          <a:off x="647041" y="2139208"/>
          <a:ext cx="10325759" cy="10195560"/>
        </p:xfrm>
        <a:graphic>
          <a:graphicData uri="http://schemas.openxmlformats.org/drawingml/2006/table">
            <a:tbl>
              <a:tblPr firstRow="1" bandRow="1">
                <a:tableStyleId>{5940675A-B579-460E-94D1-54222C63F5DA}</a:tableStyleId>
              </a:tblPr>
              <a:tblGrid>
                <a:gridCol w="10325759">
                  <a:extLst>
                    <a:ext uri="{9D8B030D-6E8A-4147-A177-3AD203B41FA5}">
                      <a16:colId xmlns:a16="http://schemas.microsoft.com/office/drawing/2014/main" val="588342826"/>
                    </a:ext>
                  </a:extLst>
                </a:gridCol>
              </a:tblGrid>
              <a:tr h="10127588">
                <a:tc>
                  <a:txBody>
                    <a:bodyPr/>
                    <a:lstStyle/>
                    <a:p>
                      <a:pPr marL="0" marR="0" lvl="0" indent="0" algn="l" defTabSz="825500" eaLnBrk="1" fontAlgn="auto" latinLnBrk="0" hangingPunct="1">
                        <a:lnSpc>
                          <a:spcPct val="100000"/>
                        </a:lnSpc>
                        <a:spcBef>
                          <a:spcPts val="600"/>
                        </a:spcBef>
                        <a:spcAft>
                          <a:spcPts val="0"/>
                        </a:spcAft>
                        <a:buClrTx/>
                        <a:buSzTx/>
                        <a:buFontTx/>
                        <a:buNone/>
                        <a:tabLst/>
                        <a:defRPr/>
                      </a:pPr>
                      <a:r>
                        <a:rPr lang="fr-FR" sz="3600" cap="none" dirty="0">
                          <a:solidFill>
                            <a:srgbClr val="ED6D64"/>
                          </a:solidFill>
                          <a:latin typeface="+mj-ea"/>
                          <a:ea typeface="+mj-ea"/>
                          <a:cs typeface="+mn-cs"/>
                          <a:sym typeface="Helvetica Light"/>
                        </a:rPr>
                        <a:t>YOUR CHALLENGE</a:t>
                      </a:r>
                      <a:endParaRPr lang="en-US" sz="3600" cap="none" dirty="0">
                        <a:solidFill>
                          <a:srgbClr val="ED6D64"/>
                        </a:solidFill>
                        <a:latin typeface="+mj-ea"/>
                        <a:ea typeface="+mj-ea"/>
                        <a:cs typeface="+mn-cs"/>
                        <a:sym typeface="Lato Regular"/>
                      </a:endParaRPr>
                    </a:p>
                    <a:p>
                      <a:pPr algn="l">
                        <a:spcBef>
                          <a:spcPts val="600"/>
                        </a:spcBef>
                        <a:spcAft>
                          <a:spcPts val="0"/>
                        </a:spcAft>
                      </a:pP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Which</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actions have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you</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completed</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a:t>
                      </a:r>
                      <a:r>
                        <a:rPr lang="fr-FR" sz="2800" dirty="0" err="1">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so</a:t>
                      </a:r>
                      <a: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t> far?</a:t>
                      </a:r>
                      <a:br>
                        <a:rPr lang="fr-FR" sz="2800" dirty="0">
                          <a:solidFill>
                            <a:schemeClr val="bg2">
                              <a:lumMod val="50000"/>
                            </a:schemeClr>
                          </a:solidFill>
                          <a:effectLst/>
                          <a:latin typeface="Helvetica" pitchFamily="2" charset="0"/>
                          <a:ea typeface="Times New Roman" panose="02020603050405020304" pitchFamily="18" charset="0"/>
                          <a:cs typeface="Times New Roman" panose="02020603050405020304" pitchFamily="18" charset="0"/>
                        </a:rPr>
                      </a:br>
                      <a:r>
                        <a:rPr lang="en-US" sz="2400" i="1" dirty="0">
                          <a:solidFill>
                            <a:schemeClr val="bg2">
                              <a:lumMod val="50000"/>
                            </a:schemeClr>
                          </a:solidFill>
                          <a:effectLst/>
                          <a:latin typeface="+mn-lt"/>
                          <a:ea typeface="+mn-ea"/>
                          <a:cs typeface="+mn-cs"/>
                          <a:sym typeface="Lato Regular"/>
                        </a:rPr>
                        <a:t>max. 50 words</a:t>
                      </a: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spcBef>
                          <a:spcPts val="600"/>
                        </a:spcBef>
                        <a:spcAft>
                          <a:spcPts val="0"/>
                        </a:spcAft>
                      </a:pPr>
                      <a:r>
                        <a:rPr lang="en-US" sz="2800" dirty="0">
                          <a:solidFill>
                            <a:schemeClr val="bg2">
                              <a:lumMod val="50000"/>
                            </a:schemeClr>
                          </a:solidFill>
                          <a:effectLst/>
                          <a:latin typeface="Helvetica" pitchFamily="2" charset="0"/>
                          <a:ea typeface="+mn-ea"/>
                          <a:cs typeface="Times New Roman" panose="02020603050405020304" pitchFamily="18" charset="0"/>
                          <a:sym typeface="Lato Regular"/>
                        </a:rPr>
                        <a:t>Do you already have a clear vision of your business model (</a:t>
                      </a:r>
                      <a:r>
                        <a:rPr lang="en-US" sz="2800">
                          <a:solidFill>
                            <a:schemeClr val="bg2">
                              <a:lumMod val="50000"/>
                            </a:schemeClr>
                          </a:solidFill>
                          <a:effectLst/>
                          <a:latin typeface="Helvetica" pitchFamily="2" charset="0"/>
                          <a:ea typeface="+mn-ea"/>
                          <a:cs typeface="Times New Roman" panose="02020603050405020304" pitchFamily="18" charset="0"/>
                          <a:sym typeface="Lato Regular"/>
                        </a:rPr>
                        <a:t>global commercial &amp; </a:t>
                      </a:r>
                      <a:r>
                        <a:rPr lang="en-US" sz="2800" dirty="0">
                          <a:solidFill>
                            <a:schemeClr val="bg2">
                              <a:lumMod val="50000"/>
                            </a:schemeClr>
                          </a:solidFill>
                          <a:effectLst/>
                          <a:latin typeface="Helvetica" pitchFamily="2" charset="0"/>
                          <a:ea typeface="+mn-ea"/>
                          <a:cs typeface="Times New Roman" panose="02020603050405020304" pitchFamily="18" charset="0"/>
                          <a:sym typeface="Lato Regular"/>
                        </a:rPr>
                        <a:t>logistical functioning)?</a:t>
                      </a:r>
                    </a:p>
                    <a:p>
                      <a:pPr algn="l">
                        <a:spcBef>
                          <a:spcPts val="600"/>
                        </a:spcBef>
                        <a:spcAft>
                          <a:spcPts val="0"/>
                        </a:spcAft>
                      </a:pPr>
                      <a:r>
                        <a:rPr lang="en-US" sz="2400" i="1" dirty="0">
                          <a:solidFill>
                            <a:schemeClr val="bg2">
                              <a:lumMod val="50000"/>
                            </a:schemeClr>
                          </a:solidFill>
                          <a:effectLst/>
                          <a:latin typeface="+mn-lt"/>
                          <a:ea typeface="+mn-ea"/>
                          <a:cs typeface="+mn-cs"/>
                          <a:sym typeface="Lato Regular"/>
                        </a:rPr>
                        <a:t>max. 20 words</a:t>
                      </a: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defTabSz="825500">
                        <a:spcBef>
                          <a:spcPts val="600"/>
                        </a:spcBef>
                        <a:spcAft>
                          <a:spcPts val="0"/>
                        </a:spcAft>
                      </a:pPr>
                      <a:r>
                        <a:rPr lang="en-US" sz="2800" dirty="0">
                          <a:solidFill>
                            <a:schemeClr val="bg2">
                              <a:lumMod val="50000"/>
                            </a:schemeClr>
                          </a:solidFill>
                          <a:effectLst/>
                          <a:latin typeface="Helvetica" pitchFamily="2" charset="0"/>
                          <a:ea typeface="+mn-ea"/>
                          <a:cs typeface="Times New Roman" panose="02020603050405020304" pitchFamily="18" charset="0"/>
                          <a:sym typeface="Lato Regular"/>
                        </a:rPr>
                        <a:t>Do you have a business plan (financial projections)?</a:t>
                      </a:r>
                    </a:p>
                    <a:p>
                      <a:pPr algn="l">
                        <a:spcBef>
                          <a:spcPts val="600"/>
                        </a:spcBef>
                        <a:spcAft>
                          <a:spcPts val="0"/>
                        </a:spcAft>
                      </a:pPr>
                      <a:r>
                        <a:rPr lang="en-US" sz="2400" i="1" dirty="0">
                          <a:solidFill>
                            <a:schemeClr val="bg2">
                              <a:lumMod val="50000"/>
                            </a:schemeClr>
                          </a:solidFill>
                          <a:effectLst/>
                          <a:latin typeface="+mn-lt"/>
                          <a:ea typeface="+mn-ea"/>
                          <a:cs typeface="+mn-cs"/>
                          <a:sym typeface="Lato Regular"/>
                        </a:rPr>
                        <a:t>Yes or Not yet</a:t>
                      </a:r>
                    </a:p>
                    <a:p>
                      <a:pPr algn="l">
                        <a:spcBef>
                          <a:spcPts val="600"/>
                        </a:spcBef>
                        <a:spcAft>
                          <a:spcPts val="0"/>
                        </a:spcAft>
                      </a:pPr>
                      <a:endParaRPr lang="en-US" sz="2400" i="1" dirty="0">
                        <a:solidFill>
                          <a:schemeClr val="bg2">
                            <a:lumMod val="50000"/>
                          </a:schemeClr>
                        </a:solidFill>
                        <a:effectLst/>
                        <a:latin typeface="+mn-lt"/>
                        <a:ea typeface="+mn-ea"/>
                        <a:cs typeface="+mn-cs"/>
                        <a:sym typeface="Lato Regular"/>
                      </a:endParaRPr>
                    </a:p>
                    <a:p>
                      <a:pPr algn="l"/>
                      <a:r>
                        <a:rPr lang="en-US" sz="2800" dirty="0">
                          <a:solidFill>
                            <a:schemeClr val="bg2">
                              <a:lumMod val="50000"/>
                            </a:schemeClr>
                          </a:solidFill>
                          <a:effectLst/>
                          <a:latin typeface="Helvetica" pitchFamily="2" charset="0"/>
                          <a:ea typeface="+mn-ea"/>
                          <a:cs typeface="Times New Roman" panose="02020603050405020304" pitchFamily="18" charset="0"/>
                          <a:sym typeface="Helvetica Light"/>
                        </a:rPr>
                        <a:t>What are you missing/what support do you need? </a:t>
                      </a:r>
                    </a:p>
                    <a:p>
                      <a:pPr algn="l" defTabSz="825500">
                        <a:spcBef>
                          <a:spcPts val="600"/>
                        </a:spcBef>
                        <a:spcAft>
                          <a:spcPts val="0"/>
                        </a:spcAft>
                      </a:pPr>
                      <a:r>
                        <a:rPr lang="en-US" sz="2400" i="1" dirty="0">
                          <a:solidFill>
                            <a:schemeClr val="bg2">
                              <a:lumMod val="50000"/>
                            </a:schemeClr>
                          </a:solidFill>
                          <a:effectLst/>
                          <a:latin typeface="+mn-lt"/>
                          <a:ea typeface="+mn-ea"/>
                          <a:cs typeface="+mn-cs"/>
                          <a:sym typeface="Helvetica Light"/>
                        </a:rPr>
                        <a:t>Select one or more options.</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Business Development</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Legal advisory</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Product Development</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Prototyping</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Support in Intellectual Property protection</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Branding/Endorsement</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Support in Investment Readiness</a:t>
                      </a:r>
                    </a:p>
                    <a:p>
                      <a:pPr marL="342900" indent="-342900" algn="l">
                        <a:buFont typeface="Wingdings" pitchFamily="2" charset="2"/>
                        <a:buChar char="q"/>
                      </a:pPr>
                      <a:r>
                        <a:rPr lang="en-US" sz="2400" dirty="0">
                          <a:solidFill>
                            <a:schemeClr val="bg2">
                              <a:lumMod val="50000"/>
                            </a:schemeClr>
                          </a:solidFill>
                          <a:effectLst/>
                          <a:latin typeface="+mn-lt"/>
                          <a:ea typeface="+mn-ea"/>
                          <a:cs typeface="+mn-cs"/>
                          <a:sym typeface="Helvetica Light"/>
                        </a:rPr>
                        <a:t>   Resources, equipment and facilities (see question 32 canceled)</a:t>
                      </a:r>
                    </a:p>
                    <a:p>
                      <a:pPr marL="342900" indent="-342900" algn="l">
                        <a:buFont typeface="Wingdings" pitchFamily="2" charset="2"/>
                        <a:buChar char="q"/>
                      </a:pPr>
                      <a:r>
                        <a:rPr lang="en-US" sz="2400" i="1" dirty="0">
                          <a:solidFill>
                            <a:schemeClr val="bg2">
                              <a:lumMod val="50000"/>
                            </a:schemeClr>
                          </a:solidFill>
                          <a:effectLst/>
                          <a:latin typeface="+mn-lt"/>
                          <a:ea typeface="+mn-ea"/>
                          <a:cs typeface="+mn-cs"/>
                          <a:sym typeface="Helvetica Light"/>
                        </a:rPr>
                        <a:t>  Others:……………</a:t>
                      </a:r>
                      <a:endParaRPr lang="en-US" sz="2400" i="1" dirty="0">
                        <a:solidFill>
                          <a:schemeClr val="bg2">
                            <a:lumMod val="50000"/>
                          </a:schemeClr>
                        </a:solidFill>
                        <a:effectLst/>
                        <a:latin typeface="+mn-lt"/>
                        <a:ea typeface="+mn-ea"/>
                        <a:cs typeface="+mn-cs"/>
                        <a:sym typeface="Lato Regular"/>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25600049"/>
                  </a:ext>
                </a:extLst>
              </a:tr>
            </a:tbl>
          </a:graphicData>
        </a:graphic>
      </p:graphicFrame>
      <p:graphicFrame>
        <p:nvGraphicFramePr>
          <p:cNvPr id="10" name="Tableau 9">
            <a:extLst>
              <a:ext uri="{FF2B5EF4-FFF2-40B4-BE49-F238E27FC236}">
                <a16:creationId xmlns:a16="http://schemas.microsoft.com/office/drawing/2014/main" id="{32D5CC97-8E7A-6146-8BCB-65F92DF2857E}"/>
              </a:ext>
            </a:extLst>
          </p:cNvPr>
          <p:cNvGraphicFramePr>
            <a:graphicFrameLocks noGrp="1"/>
          </p:cNvGraphicFramePr>
          <p:nvPr>
            <p:extLst>
              <p:ext uri="{D42A27DB-BD31-4B8C-83A1-F6EECF244321}">
                <p14:modId xmlns:p14="http://schemas.microsoft.com/office/powerpoint/2010/main" val="99283640"/>
              </p:ext>
            </p:extLst>
          </p:nvPr>
        </p:nvGraphicFramePr>
        <p:xfrm>
          <a:off x="10972801" y="2139208"/>
          <a:ext cx="9405256" cy="10195560"/>
        </p:xfrm>
        <a:graphic>
          <a:graphicData uri="http://schemas.openxmlformats.org/drawingml/2006/table">
            <a:tbl>
              <a:tblPr firstRow="1" bandRow="1">
                <a:tableStyleId>{5940675A-B579-460E-94D1-54222C63F5DA}</a:tableStyleId>
              </a:tblPr>
              <a:tblGrid>
                <a:gridCol w="9405256">
                  <a:extLst>
                    <a:ext uri="{9D8B030D-6E8A-4147-A177-3AD203B41FA5}">
                      <a16:colId xmlns:a16="http://schemas.microsoft.com/office/drawing/2014/main" val="588342826"/>
                    </a:ext>
                  </a:extLst>
                </a:gridCol>
              </a:tblGrid>
              <a:tr h="10195560">
                <a:tc>
                  <a:txBody>
                    <a:bodyPr/>
                    <a:lstStyle/>
                    <a:p>
                      <a:pPr marL="0" marR="0" lvl="0" indent="0" algn="l" defTabSz="825500" eaLnBrk="1" fontAlgn="auto" latinLnBrk="0" hangingPunct="1">
                        <a:lnSpc>
                          <a:spcPct val="100000"/>
                        </a:lnSpc>
                        <a:spcBef>
                          <a:spcPts val="600"/>
                        </a:spcBef>
                        <a:spcAft>
                          <a:spcPts val="0"/>
                        </a:spcAft>
                        <a:buClrTx/>
                        <a:buSzTx/>
                        <a:buFontTx/>
                        <a:buNone/>
                        <a:tabLst/>
                        <a:defRPr/>
                      </a:pPr>
                      <a:r>
                        <a:rPr lang="fr-FR" sz="3600" cap="none" noProof="0" dirty="0">
                          <a:solidFill>
                            <a:srgbClr val="ED6D64"/>
                          </a:solidFill>
                          <a:latin typeface="+mj-ea"/>
                          <a:ea typeface="+mj-ea"/>
                          <a:cs typeface="+mn-cs"/>
                          <a:sym typeface="Helvetica Light"/>
                        </a:rPr>
                        <a:t>OUR SUPPORT</a:t>
                      </a:r>
                    </a:p>
                    <a:p>
                      <a:pPr marL="0" marR="0" indent="0" algn="l" defTabSz="82550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Helvetica" pitchFamily="2" charset="0"/>
                          <a:ea typeface="Times New Roman" panose="02020603050405020304" pitchFamily="18" charset="0"/>
                          <a:cs typeface="Times New Roman" panose="02020603050405020304" pitchFamily="18" charset="0"/>
                        </a:rPr>
                        <a:t>What are your motivations to join the DeFINE Mentoring </a:t>
                      </a:r>
                      <a:r>
                        <a:rPr lang="en-US" sz="2800" dirty="0" err="1">
                          <a:solidFill>
                            <a:srgbClr val="000000"/>
                          </a:solidFill>
                          <a:effectLst/>
                          <a:latin typeface="Helvetica" pitchFamily="2" charset="0"/>
                          <a:ea typeface="Times New Roman" panose="02020603050405020304" pitchFamily="18" charset="0"/>
                          <a:cs typeface="Times New Roman" panose="02020603050405020304" pitchFamily="18" charset="0"/>
                        </a:rPr>
                        <a:t>Programme</a:t>
                      </a:r>
                      <a:r>
                        <a:rPr lang="en-US" sz="2800" dirty="0">
                          <a:solidFill>
                            <a:srgbClr val="000000"/>
                          </a:solidFill>
                          <a:effectLst/>
                          <a:latin typeface="Helvetica" pitchFamily="2" charset="0"/>
                          <a:ea typeface="Times New Roman" panose="02020603050405020304" pitchFamily="18" charset="0"/>
                          <a:cs typeface="Times New Roman" panose="02020603050405020304" pitchFamily="18" charset="0"/>
                        </a:rPr>
                        <a:t>?</a:t>
                      </a:r>
                    </a:p>
                    <a:p>
                      <a:pPr marL="0" marR="0" lvl="0" indent="0" algn="l" defTabSz="825500" eaLnBrk="1" fontAlgn="auto" latinLnBrk="0" hangingPunct="1">
                        <a:lnSpc>
                          <a:spcPct val="100000"/>
                        </a:lnSpc>
                        <a:spcBef>
                          <a:spcPts val="0"/>
                        </a:spcBef>
                        <a:spcAft>
                          <a:spcPts val="0"/>
                        </a:spcAft>
                        <a:buClrTx/>
                        <a:buSzTx/>
                        <a:buFontTx/>
                        <a:buNone/>
                        <a:tabLst/>
                        <a:defRPr/>
                      </a:pPr>
                      <a:r>
                        <a:rPr lang="en-US" sz="2400" i="1" dirty="0">
                          <a:solidFill>
                            <a:schemeClr val="bg2">
                              <a:lumMod val="50000"/>
                            </a:schemeClr>
                          </a:solidFill>
                          <a:effectLst/>
                          <a:latin typeface="+mn-lt"/>
                          <a:ea typeface="+mn-ea"/>
                          <a:cs typeface="+mn-cs"/>
                          <a:sym typeface="Lato Regular"/>
                        </a:rPr>
                        <a:t>max. 50 words</a:t>
                      </a: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lvl="0" indent="0" algn="l" defTabSz="82550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Helvetica" pitchFamily="2" charset="0"/>
                          <a:ea typeface="Times New Roman" panose="02020603050405020304" pitchFamily="18" charset="0"/>
                          <a:cs typeface="Times New Roman" panose="02020603050405020304" pitchFamily="18" charset="0"/>
                          <a:sym typeface="Helvetica Light"/>
                        </a:rPr>
                        <a:t>How do you concretely expect from this Mentoring phase we can provide? </a:t>
                      </a:r>
                    </a:p>
                    <a:p>
                      <a:pPr marL="0" marR="0" lvl="0" indent="0" algn="l" defTabSz="825500" eaLnBrk="1" fontAlgn="auto" latinLnBrk="0" hangingPunct="1">
                        <a:lnSpc>
                          <a:spcPct val="100000"/>
                        </a:lnSpc>
                        <a:spcBef>
                          <a:spcPts val="0"/>
                        </a:spcBef>
                        <a:spcAft>
                          <a:spcPts val="0"/>
                        </a:spcAft>
                        <a:buClrTx/>
                        <a:buSzTx/>
                        <a:buFontTx/>
                        <a:buNone/>
                        <a:tabLst/>
                        <a:defRPr/>
                      </a:pPr>
                      <a:r>
                        <a:rPr lang="en-US" sz="2400" i="1" dirty="0">
                          <a:solidFill>
                            <a:schemeClr val="bg2">
                              <a:lumMod val="50000"/>
                            </a:schemeClr>
                          </a:solidFill>
                          <a:effectLst/>
                          <a:latin typeface="+mn-lt"/>
                          <a:ea typeface="+mn-ea"/>
                          <a:cs typeface="+mn-cs"/>
                          <a:sym typeface="Lato Regular"/>
                        </a:rPr>
                        <a:t>max. 50 words</a:t>
                      </a: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marL="0" marR="0" indent="0" algn="l" defTabSz="825500" eaLnBrk="1" fontAlgn="auto" latinLnBrk="0" hangingPunct="1">
                        <a:lnSpc>
                          <a:spcPct val="100000"/>
                        </a:lnSpc>
                        <a:spcBef>
                          <a:spcPts val="0"/>
                        </a:spcBef>
                        <a:spcAft>
                          <a:spcPts val="0"/>
                        </a:spcAft>
                        <a:buClrTx/>
                        <a:buSzTx/>
                        <a:buFontTx/>
                        <a:buNone/>
                        <a:tabLst/>
                        <a:defRPr/>
                      </a:pPr>
                      <a:endParaRPr lang="en-US" sz="2400" dirty="0">
                        <a:solidFill>
                          <a:schemeClr val="bg2">
                            <a:lumMod val="50000"/>
                          </a:schemeClr>
                        </a:solidFill>
                        <a:effectLst/>
                        <a:latin typeface="+mn-lt"/>
                        <a:ea typeface="+mn-ea"/>
                        <a:cs typeface="+mn-cs"/>
                        <a:sym typeface="Helvetica Ligh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25600049"/>
                  </a:ext>
                </a:extLst>
              </a:tr>
            </a:tbl>
          </a:graphicData>
        </a:graphic>
      </p:graphicFrame>
    </p:spTree>
    <p:extLst>
      <p:ext uri="{BB962C8B-B14F-4D97-AF65-F5344CB8AC3E}">
        <p14:creationId xmlns:p14="http://schemas.microsoft.com/office/powerpoint/2010/main" val="297260873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Black"/>
        <a:ea typeface="Lato Black"/>
        <a:cs typeface="Lato Black"/>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5000" b="0" i="0" u="none" strike="noStrike" cap="all" spc="0" normalizeH="0" baseline="0">
            <a:ln>
              <a:noFill/>
            </a:ln>
            <a:solidFill>
              <a:srgbClr val="FFFFFF"/>
            </a:solidFill>
            <a:effectLst/>
            <a:uFillTx/>
            <a:latin typeface="+mj-lt"/>
            <a:ea typeface="+mj-ea"/>
            <a:cs typeface="+mj-cs"/>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Black"/>
        <a:ea typeface="Lato Black"/>
        <a:cs typeface="Lato Black"/>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1" hangingPunct="0">
          <a:lnSpc>
            <a:spcPct val="100000"/>
          </a:lnSpc>
          <a:spcBef>
            <a:spcPts val="0"/>
          </a:spcBef>
          <a:spcAft>
            <a:spcPts val="0"/>
          </a:spcAft>
          <a:buClrTx/>
          <a:buSzTx/>
          <a:buFontTx/>
          <a:buNone/>
          <a:tabLst/>
          <a:defRPr kumimoji="0" sz="5000" b="0" i="0" u="none" strike="noStrike" cap="all" spc="0" normalizeH="0" baseline="0">
            <a:ln>
              <a:noFill/>
            </a:ln>
            <a:solidFill>
              <a:srgbClr val="FFFFFF"/>
            </a:solidFill>
            <a:effectLst/>
            <a:uFillTx/>
            <a:latin typeface="+mj-lt"/>
            <a:ea typeface="+mj-ea"/>
            <a:cs typeface="+mj-cs"/>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459</Words>
  <Application>Microsoft Macintosh PowerPoint</Application>
  <PresentationFormat>Personnalisé</PresentationFormat>
  <Paragraphs>94</Paragraphs>
  <Slides>5</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vt:i4>
      </vt:variant>
    </vt:vector>
  </HeadingPairs>
  <TitlesOfParts>
    <vt:vector size="17" baseType="lpstr">
      <vt:lpstr>Arial</vt:lpstr>
      <vt:lpstr>Calibri Light</vt:lpstr>
      <vt:lpstr>Helvetica</vt:lpstr>
      <vt:lpstr>Helvetica Light</vt:lpstr>
      <vt:lpstr>Helvetica Neue</vt:lpstr>
      <vt:lpstr>Lato</vt:lpstr>
      <vt:lpstr>Lato Black</vt:lpstr>
      <vt:lpstr>Lato Bold</vt:lpstr>
      <vt:lpstr>Lato Regular</vt:lpstr>
      <vt:lpstr>Times New Roman</vt:lpstr>
      <vt:lpstr>Wingdings</vt:lpstr>
      <vt:lpstr>White</vt:lpstr>
      <vt:lpstr>Présentation PowerPoint</vt:lpstr>
      <vt:lpstr>Présentation PowerPoint</vt:lpstr>
      <vt:lpstr>VISUAL ILLUSTRATION</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2019</dc:title>
  <dc:creator>Danièle</dc:creator>
  <cp:lastModifiedBy>Samia Boukbir</cp:lastModifiedBy>
  <cp:revision>69</cp:revision>
  <dcterms:modified xsi:type="dcterms:W3CDTF">2020-06-03T14:46:13Z</dcterms:modified>
</cp:coreProperties>
</file>